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changesInfos/changesInfo1.xml" ContentType="application/vnd.ms-powerpoint.changesinfo+xml"/>
  <Override PartName="/ppt/media/image2.svg" ContentType="image/svg+xml"/>
  <Override PartName="/ppt/media/image4.svg" ContentType="image/svg+xml"/>
  <Override PartName="/ppt/media/image6.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9"/>
    <p:sldId id="258" r:id="rId10"/>
    <p:sldId id="259" r:id="rId11"/>
    <p:sldId id="260" r:id="rId12"/>
    <p:sldId id="261" r:id="rId13"/>
    <p:sldId id="262" r:id="rId14"/>
    <p:sldId id="263" r:id="rId15"/>
    <p:sldId id="264"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38CA"/>
    <a:srgbClr val="1D4ED8"/>
    <a:srgbClr val="A551F4"/>
    <a:srgbClr val="FFFFFF"/>
    <a:srgbClr val="A16207"/>
    <a:srgbClr val="000000"/>
    <a:srgbClr val="FACC15"/>
    <a:srgbClr val="FFC93C"/>
    <a:srgbClr val="0575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D7F994-7B23-4B30-9E0D-141B518001FB}" v="23" dt="2025-09-03T15:49:48.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microsoft.com/office/2016/11/relationships/changesInfo" Target="changesInfos/changesInfo1.xml"/><Relationship Id="rId8" Type="http://schemas.microsoft.com/office/2015/10/relationships/revisionInfo" Target="revisionInfo.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o Bellino" userId="4d67f9ee-b7e6-436d-9ca9-011d058f5ab9" providerId="ADAL" clId="{D6D7F994-7B23-4B30-9E0D-141B518001FB}"/>
    <pc:docChg chg="undo custSel delSld modMainMaster">
      <pc:chgData name="Alessio Bellino" userId="4d67f9ee-b7e6-436d-9ca9-011d058f5ab9" providerId="ADAL" clId="{D6D7F994-7B23-4B30-9E0D-141B518001FB}" dt="2025-09-03T15:49:48.493" v="146" actId="404"/>
      <pc:docMkLst>
        <pc:docMk/>
      </pc:docMkLst>
      <pc:sldChg chg="del">
        <pc:chgData name="Alessio Bellino" userId="4d67f9ee-b7e6-436d-9ca9-011d058f5ab9" providerId="ADAL" clId="{D6D7F994-7B23-4B30-9E0D-141B518001FB}" dt="2025-08-27T01:13:29.985" v="83" actId="47"/>
        <pc:sldMkLst>
          <pc:docMk/>
          <pc:sldMk cId="1091577834" sldId="256"/>
        </pc:sldMkLst>
      </pc:sldChg>
      <pc:sldChg chg="del">
        <pc:chgData name="Alessio Bellino" userId="4d67f9ee-b7e6-436d-9ca9-011d058f5ab9" providerId="ADAL" clId="{D6D7F994-7B23-4B30-9E0D-141B518001FB}" dt="2025-08-27T01:13:28.949" v="82" actId="47"/>
        <pc:sldMkLst>
          <pc:docMk/>
          <pc:sldMk cId="0" sldId="257"/>
        </pc:sldMkLst>
      </pc:sldChg>
      <pc:sldChg chg="del">
        <pc:chgData name="Alessio Bellino" userId="4d67f9ee-b7e6-436d-9ca9-011d058f5ab9" providerId="ADAL" clId="{D6D7F994-7B23-4B30-9E0D-141B518001FB}" dt="2025-08-27T01:13:25.571" v="81" actId="47"/>
        <pc:sldMkLst>
          <pc:docMk/>
          <pc:sldMk cId="0" sldId="258"/>
        </pc:sldMkLst>
      </pc:sldChg>
      <pc:sldChg chg="del">
        <pc:chgData name="Alessio Bellino" userId="4d67f9ee-b7e6-436d-9ca9-011d058f5ab9" providerId="ADAL" clId="{D6D7F994-7B23-4B30-9E0D-141B518001FB}" dt="2025-08-27T01:13:25.571" v="81" actId="47"/>
        <pc:sldMkLst>
          <pc:docMk/>
          <pc:sldMk cId="0" sldId="259"/>
        </pc:sldMkLst>
      </pc:sldChg>
      <pc:sldChg chg="del">
        <pc:chgData name="Alessio Bellino" userId="4d67f9ee-b7e6-436d-9ca9-011d058f5ab9" providerId="ADAL" clId="{D6D7F994-7B23-4B30-9E0D-141B518001FB}" dt="2025-08-27T01:13:25.571" v="81" actId="47"/>
        <pc:sldMkLst>
          <pc:docMk/>
          <pc:sldMk cId="0" sldId="260"/>
        </pc:sldMkLst>
      </pc:sldChg>
      <pc:sldChg chg="del">
        <pc:chgData name="Alessio Bellino" userId="4d67f9ee-b7e6-436d-9ca9-011d058f5ab9" providerId="ADAL" clId="{D6D7F994-7B23-4B30-9E0D-141B518001FB}" dt="2025-08-27T01:13:25.571" v="81" actId="47"/>
        <pc:sldMkLst>
          <pc:docMk/>
          <pc:sldMk cId="0" sldId="261"/>
        </pc:sldMkLst>
      </pc:sldChg>
      <pc:sldChg chg="del">
        <pc:chgData name="Alessio Bellino" userId="4d67f9ee-b7e6-436d-9ca9-011d058f5ab9" providerId="ADAL" clId="{D6D7F994-7B23-4B30-9E0D-141B518001FB}" dt="2025-08-27T01:13:25.571" v="81" actId="47"/>
        <pc:sldMkLst>
          <pc:docMk/>
          <pc:sldMk cId="0" sldId="262"/>
        </pc:sldMkLst>
      </pc:sldChg>
      <pc:sldChg chg="del">
        <pc:chgData name="Alessio Bellino" userId="4d67f9ee-b7e6-436d-9ca9-011d058f5ab9" providerId="ADAL" clId="{D6D7F994-7B23-4B30-9E0D-141B518001FB}" dt="2025-08-27T01:13:25.571" v="81" actId="47"/>
        <pc:sldMkLst>
          <pc:docMk/>
          <pc:sldMk cId="0" sldId="263"/>
        </pc:sldMkLst>
      </pc:sldChg>
      <pc:sldChg chg="del">
        <pc:chgData name="Alessio Bellino" userId="4d67f9ee-b7e6-436d-9ca9-011d058f5ab9" providerId="ADAL" clId="{D6D7F994-7B23-4B30-9E0D-141B518001FB}" dt="2025-08-27T01:13:25.571" v="81" actId="47"/>
        <pc:sldMkLst>
          <pc:docMk/>
          <pc:sldMk cId="0" sldId="264"/>
        </pc:sldMkLst>
      </pc:sldChg>
      <pc:sldChg chg="del">
        <pc:chgData name="Alessio Bellino" userId="4d67f9ee-b7e6-436d-9ca9-011d058f5ab9" providerId="ADAL" clId="{D6D7F994-7B23-4B30-9E0D-141B518001FB}" dt="2025-08-27T01:13:25.571" v="81" actId="47"/>
        <pc:sldMkLst>
          <pc:docMk/>
          <pc:sldMk cId="0" sldId="265"/>
        </pc:sldMkLst>
      </pc:sldChg>
      <pc:sldChg chg="del">
        <pc:chgData name="Alessio Bellino" userId="4d67f9ee-b7e6-436d-9ca9-011d058f5ab9" providerId="ADAL" clId="{D6D7F994-7B23-4B30-9E0D-141B518001FB}" dt="2025-08-27T01:13:25.571" v="81" actId="47"/>
        <pc:sldMkLst>
          <pc:docMk/>
          <pc:sldMk cId="0" sldId="266"/>
        </pc:sldMkLst>
      </pc:sldChg>
      <pc:sldChg chg="del">
        <pc:chgData name="Alessio Bellino" userId="4d67f9ee-b7e6-436d-9ca9-011d058f5ab9" providerId="ADAL" clId="{D6D7F994-7B23-4B30-9E0D-141B518001FB}" dt="2025-08-27T01:13:25.571" v="81" actId="47"/>
        <pc:sldMkLst>
          <pc:docMk/>
          <pc:sldMk cId="0" sldId="267"/>
        </pc:sldMkLst>
      </pc:sldChg>
      <pc:sldChg chg="del">
        <pc:chgData name="Alessio Bellino" userId="4d67f9ee-b7e6-436d-9ca9-011d058f5ab9" providerId="ADAL" clId="{D6D7F994-7B23-4B30-9E0D-141B518001FB}" dt="2025-08-27T01:13:25.571" v="81" actId="47"/>
        <pc:sldMkLst>
          <pc:docMk/>
          <pc:sldMk cId="0" sldId="268"/>
        </pc:sldMkLst>
      </pc:sldChg>
      <pc:sldMasterChg chg="modSldLayout">
        <pc:chgData name="Alessio Bellino" userId="4d67f9ee-b7e6-436d-9ca9-011d058f5ab9" providerId="ADAL" clId="{D6D7F994-7B23-4B30-9E0D-141B518001FB}" dt="2025-09-03T15:49:48.493" v="146" actId="404"/>
        <pc:sldMasterMkLst>
          <pc:docMk/>
          <pc:sldMasterMk cId="661577070" sldId="2147483648"/>
        </pc:sldMasterMkLst>
        <pc:sldLayoutChg chg="modSp mod">
          <pc:chgData name="Alessio Bellino" userId="4d67f9ee-b7e6-436d-9ca9-011d058f5ab9" providerId="ADAL" clId="{D6D7F994-7B23-4B30-9E0D-141B518001FB}" dt="2025-09-03T15:49:04.125" v="130" actId="403"/>
          <pc:sldLayoutMkLst>
            <pc:docMk/>
            <pc:sldMasterMk cId="661577070" sldId="2147483648"/>
            <pc:sldLayoutMk cId="552119573" sldId="2147483649"/>
          </pc:sldLayoutMkLst>
          <pc:spChg chg="mod">
            <ac:chgData name="Alessio Bellino" userId="4d67f9ee-b7e6-436d-9ca9-011d058f5ab9" providerId="ADAL" clId="{D6D7F994-7B23-4B30-9E0D-141B518001FB}" dt="2025-09-03T15:49:04.125" v="130" actId="403"/>
            <ac:spMkLst>
              <pc:docMk/>
              <pc:sldMasterMk cId="661577070" sldId="2147483648"/>
              <pc:sldLayoutMk cId="552119573" sldId="2147483649"/>
              <ac:spMk id="2" creationId="{F452E439-A5BF-EE24-C08E-1F9F20701E7E}"/>
            </ac:spMkLst>
          </pc:spChg>
          <pc:spChg chg="mod">
            <ac:chgData name="Alessio Bellino" userId="4d67f9ee-b7e6-436d-9ca9-011d058f5ab9" providerId="ADAL" clId="{D6D7F994-7B23-4B30-9E0D-141B518001FB}" dt="2025-09-03T15:29:12.824" v="119" actId="1035"/>
            <ac:spMkLst>
              <pc:docMk/>
              <pc:sldMasterMk cId="661577070" sldId="2147483648"/>
              <pc:sldLayoutMk cId="552119573" sldId="2147483649"/>
              <ac:spMk id="7" creationId="{D9290BF2-0C25-514A-9D89-51E5C7543451}"/>
            </ac:spMkLst>
          </pc:spChg>
        </pc:sldLayoutChg>
        <pc:sldLayoutChg chg="modSp mod">
          <pc:chgData name="Alessio Bellino" userId="4d67f9ee-b7e6-436d-9ca9-011d058f5ab9" providerId="ADAL" clId="{D6D7F994-7B23-4B30-9E0D-141B518001FB}" dt="2025-09-03T15:48:48.805" v="127" actId="404"/>
          <pc:sldLayoutMkLst>
            <pc:docMk/>
            <pc:sldMasterMk cId="661577070" sldId="2147483648"/>
            <pc:sldLayoutMk cId="1168460104" sldId="2147483656"/>
          </pc:sldLayoutMkLst>
          <pc:spChg chg="mod">
            <ac:chgData name="Alessio Bellino" userId="4d67f9ee-b7e6-436d-9ca9-011d058f5ab9" providerId="ADAL" clId="{D6D7F994-7B23-4B30-9E0D-141B518001FB}" dt="2025-09-03T15:48:48.805" v="127" actId="404"/>
            <ac:spMkLst>
              <pc:docMk/>
              <pc:sldMasterMk cId="661577070" sldId="2147483648"/>
              <pc:sldLayoutMk cId="1168460104" sldId="2147483656"/>
              <ac:spMk id="2" creationId="{D7FA4241-75AB-E168-9F15-606C0FA2D9CB}"/>
            </ac:spMkLst>
          </pc:spChg>
          <pc:spChg chg="mod">
            <ac:chgData name="Alessio Bellino" userId="4d67f9ee-b7e6-436d-9ca9-011d058f5ab9" providerId="ADAL" clId="{D6D7F994-7B23-4B30-9E0D-141B518001FB}" dt="2025-09-03T15:29:29.320" v="121" actId="207"/>
            <ac:spMkLst>
              <pc:docMk/>
              <pc:sldMasterMk cId="661577070" sldId="2147483648"/>
              <pc:sldLayoutMk cId="1168460104" sldId="2147483656"/>
              <ac:spMk id="4" creationId="{A9CE6CAF-4FD0-1FA1-1965-C06A9FCE86EB}"/>
            </ac:spMkLst>
          </pc:spChg>
        </pc:sldLayoutChg>
        <pc:sldLayoutChg chg="modSp mod">
          <pc:chgData name="Alessio Bellino" userId="4d67f9ee-b7e6-436d-9ca9-011d058f5ab9" providerId="ADAL" clId="{D6D7F994-7B23-4B30-9E0D-141B518001FB}" dt="2025-09-03T15:49:12.616" v="132" actId="404"/>
          <pc:sldLayoutMkLst>
            <pc:docMk/>
            <pc:sldMasterMk cId="661577070" sldId="2147483648"/>
            <pc:sldLayoutMk cId="892857456" sldId="2147483657"/>
          </pc:sldLayoutMkLst>
          <pc:spChg chg="mod">
            <ac:chgData name="Alessio Bellino" userId="4d67f9ee-b7e6-436d-9ca9-011d058f5ab9" providerId="ADAL" clId="{D6D7F994-7B23-4B30-9E0D-141B518001FB}" dt="2025-09-03T15:49:12.616" v="132" actId="404"/>
            <ac:spMkLst>
              <pc:docMk/>
              <pc:sldMasterMk cId="661577070" sldId="2147483648"/>
              <pc:sldLayoutMk cId="892857456" sldId="2147483657"/>
              <ac:spMk id="2" creationId="{D7FA4241-75AB-E168-9F15-606C0FA2D9CB}"/>
            </ac:spMkLst>
          </pc:spChg>
          <pc:spChg chg="mod">
            <ac:chgData name="Alessio Bellino" userId="4d67f9ee-b7e6-436d-9ca9-011d058f5ab9" providerId="ADAL" clId="{D6D7F994-7B23-4B30-9E0D-141B518001FB}" dt="2025-09-03T15:29:23.023" v="120" actId="207"/>
            <ac:spMkLst>
              <pc:docMk/>
              <pc:sldMasterMk cId="661577070" sldId="2147483648"/>
              <pc:sldLayoutMk cId="892857456" sldId="2147483657"/>
              <ac:spMk id="4" creationId="{A9CE6CAF-4FD0-1FA1-1965-C06A9FCE86EB}"/>
            </ac:spMkLst>
          </pc:spChg>
        </pc:sldLayoutChg>
        <pc:sldLayoutChg chg="modSp mod">
          <pc:chgData name="Alessio Bellino" userId="4d67f9ee-b7e6-436d-9ca9-011d058f5ab9" providerId="ADAL" clId="{D6D7F994-7B23-4B30-9E0D-141B518001FB}" dt="2025-09-03T15:49:21.285" v="134" actId="404"/>
          <pc:sldLayoutMkLst>
            <pc:docMk/>
            <pc:sldMasterMk cId="661577070" sldId="2147483648"/>
            <pc:sldLayoutMk cId="2348620504" sldId="2147483658"/>
          </pc:sldLayoutMkLst>
          <pc:spChg chg="mod">
            <ac:chgData name="Alessio Bellino" userId="4d67f9ee-b7e6-436d-9ca9-011d058f5ab9" providerId="ADAL" clId="{D6D7F994-7B23-4B30-9E0D-141B518001FB}" dt="2025-09-03T15:49:21.285" v="134" actId="404"/>
            <ac:spMkLst>
              <pc:docMk/>
              <pc:sldMasterMk cId="661577070" sldId="2147483648"/>
              <pc:sldLayoutMk cId="2348620504" sldId="2147483658"/>
              <ac:spMk id="2" creationId="{D7FA4241-75AB-E168-9F15-606C0FA2D9CB}"/>
            </ac:spMkLst>
          </pc:spChg>
          <pc:spChg chg="mod">
            <ac:chgData name="Alessio Bellino" userId="4d67f9ee-b7e6-436d-9ca9-011d058f5ab9" providerId="ADAL" clId="{D6D7F994-7B23-4B30-9E0D-141B518001FB}" dt="2025-09-03T15:29:01.370" v="113" actId="207"/>
            <ac:spMkLst>
              <pc:docMk/>
              <pc:sldMasterMk cId="661577070" sldId="2147483648"/>
              <pc:sldLayoutMk cId="2348620504" sldId="2147483658"/>
              <ac:spMk id="4" creationId="{A9CE6CAF-4FD0-1FA1-1965-C06A9FCE86EB}"/>
            </ac:spMkLst>
          </pc:spChg>
        </pc:sldLayoutChg>
        <pc:sldLayoutChg chg="addSp delSp modSp mod">
          <pc:chgData name="Alessio Bellino" userId="4d67f9ee-b7e6-436d-9ca9-011d058f5ab9" providerId="ADAL" clId="{D6D7F994-7B23-4B30-9E0D-141B518001FB}" dt="2025-09-03T15:49:28.125" v="136" actId="404"/>
          <pc:sldLayoutMkLst>
            <pc:docMk/>
            <pc:sldMasterMk cId="661577070" sldId="2147483648"/>
            <pc:sldLayoutMk cId="1471266884" sldId="2147483659"/>
          </pc:sldLayoutMkLst>
          <pc:spChg chg="mod">
            <ac:chgData name="Alessio Bellino" userId="4d67f9ee-b7e6-436d-9ca9-011d058f5ab9" providerId="ADAL" clId="{D6D7F994-7B23-4B30-9E0D-141B518001FB}" dt="2025-09-03T15:49:28.125" v="136" actId="404"/>
            <ac:spMkLst>
              <pc:docMk/>
              <pc:sldMasterMk cId="661577070" sldId="2147483648"/>
              <pc:sldLayoutMk cId="1471266884" sldId="2147483659"/>
              <ac:spMk id="2" creationId="{D7FA4241-75AB-E168-9F15-606C0FA2D9CB}"/>
            </ac:spMkLst>
          </pc:spChg>
          <pc:spChg chg="add mod">
            <ac:chgData name="Alessio Bellino" userId="4d67f9ee-b7e6-436d-9ca9-011d058f5ab9" providerId="ADAL" clId="{D6D7F994-7B23-4B30-9E0D-141B518001FB}" dt="2025-08-27T01:11:08.780" v="46" actId="1035"/>
            <ac:spMkLst>
              <pc:docMk/>
              <pc:sldMasterMk cId="661577070" sldId="2147483648"/>
              <pc:sldLayoutMk cId="1471266884" sldId="2147483659"/>
              <ac:spMk id="3" creationId="{F876292C-B4E7-FCE3-1E74-154C919298A3}"/>
            </ac:spMkLst>
          </pc:spChg>
          <pc:spChg chg="mod">
            <ac:chgData name="Alessio Bellino" userId="4d67f9ee-b7e6-436d-9ca9-011d058f5ab9" providerId="ADAL" clId="{D6D7F994-7B23-4B30-9E0D-141B518001FB}" dt="2025-09-03T15:29:00.979" v="112" actId="207"/>
            <ac:spMkLst>
              <pc:docMk/>
              <pc:sldMasterMk cId="661577070" sldId="2147483648"/>
              <pc:sldLayoutMk cId="1471266884" sldId="2147483659"/>
              <ac:spMk id="4" creationId="{A9CE6CAF-4FD0-1FA1-1965-C06A9FCE86EB}"/>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5" creationId="{6F44FAD5-85C0-5126-BEBB-39AE90164067}"/>
            </ac:spMkLst>
          </pc:spChg>
          <pc:spChg chg="add mod">
            <ac:chgData name="Alessio Bellino" userId="4d67f9ee-b7e6-436d-9ca9-011d058f5ab9" providerId="ADAL" clId="{D6D7F994-7B23-4B30-9E0D-141B518001FB}" dt="2025-08-27T01:10:37.653" v="27" actId="1076"/>
            <ac:spMkLst>
              <pc:docMk/>
              <pc:sldMasterMk cId="661577070" sldId="2147483648"/>
              <pc:sldLayoutMk cId="1471266884" sldId="2147483659"/>
              <ac:spMk id="6" creationId="{5E15C401-2708-BE2C-313C-6E972121150A}"/>
            </ac:spMkLst>
          </pc:spChg>
          <pc:spChg chg="mod">
            <ac:chgData name="Alessio Bellino" userId="4d67f9ee-b7e6-436d-9ca9-011d058f5ab9" providerId="ADAL" clId="{D6D7F994-7B23-4B30-9E0D-141B518001FB}" dt="2025-08-27T01:11:08.780" v="46" actId="1035"/>
            <ac:spMkLst>
              <pc:docMk/>
              <pc:sldMasterMk cId="661577070" sldId="2147483648"/>
              <pc:sldLayoutMk cId="1471266884" sldId="2147483659"/>
              <ac:spMk id="10" creationId="{7EE5EA41-8A93-19E6-0938-921548C16043}"/>
            </ac:spMkLst>
          </pc:spChg>
          <pc:spChg chg="mod">
            <ac:chgData name="Alessio Bellino" userId="4d67f9ee-b7e6-436d-9ca9-011d058f5ab9" providerId="ADAL" clId="{D6D7F994-7B23-4B30-9E0D-141B518001FB}" dt="2025-08-27T01:11:37.001" v="74" actId="14100"/>
            <ac:spMkLst>
              <pc:docMk/>
              <pc:sldMasterMk cId="661577070" sldId="2147483648"/>
              <pc:sldLayoutMk cId="1471266884" sldId="2147483659"/>
              <ac:spMk id="13" creationId="{33A5CA17-0E07-7C00-D057-B222092BBE90}"/>
            </ac:spMkLst>
          </pc:spChg>
        </pc:sldLayoutChg>
        <pc:sldLayoutChg chg="addSp delSp modSp mod">
          <pc:chgData name="Alessio Bellino" userId="4d67f9ee-b7e6-436d-9ca9-011d058f5ab9" providerId="ADAL" clId="{D6D7F994-7B23-4B30-9E0D-141B518001FB}" dt="2025-09-03T15:48:58.086" v="129" actId="403"/>
          <pc:sldLayoutMkLst>
            <pc:docMk/>
            <pc:sldMasterMk cId="661577070" sldId="2147483648"/>
            <pc:sldLayoutMk cId="1862163226" sldId="2147483660"/>
          </pc:sldLayoutMkLst>
          <pc:spChg chg="mod">
            <ac:chgData name="Alessio Bellino" userId="4d67f9ee-b7e6-436d-9ca9-011d058f5ab9" providerId="ADAL" clId="{D6D7F994-7B23-4B30-9E0D-141B518001FB}" dt="2025-09-03T15:48:58.086" v="129" actId="403"/>
            <ac:spMkLst>
              <pc:docMk/>
              <pc:sldMasterMk cId="661577070" sldId="2147483648"/>
              <pc:sldLayoutMk cId="1862163226" sldId="2147483660"/>
              <ac:spMk id="2" creationId="{F452E439-A5BF-EE24-C08E-1F9F20701E7E}"/>
            </ac:spMkLst>
          </pc:spChg>
          <pc:spChg chg="mod">
            <ac:chgData name="Alessio Bellino" userId="4d67f9ee-b7e6-436d-9ca9-011d058f5ab9" providerId="ADAL" clId="{D6D7F994-7B23-4B30-9E0D-141B518001FB}" dt="2025-09-03T15:29:32.545" v="122" actId="207"/>
            <ac:spMkLst>
              <pc:docMk/>
              <pc:sldMasterMk cId="661577070" sldId="2147483648"/>
              <pc:sldLayoutMk cId="1862163226" sldId="2147483660"/>
              <ac:spMk id="7" creationId="{D9290BF2-0C25-514A-9D89-51E5C7543451}"/>
            </ac:spMkLst>
          </pc:spChg>
        </pc:sldLayoutChg>
        <pc:sldLayoutChg chg="modSp mod">
          <pc:chgData name="Alessio Bellino" userId="4d67f9ee-b7e6-436d-9ca9-011d058f5ab9" providerId="ADAL" clId="{D6D7F994-7B23-4B30-9E0D-141B518001FB}" dt="2025-09-03T15:49:36.430" v="140" actId="404"/>
          <pc:sldLayoutMkLst>
            <pc:docMk/>
            <pc:sldMasterMk cId="661577070" sldId="2147483648"/>
            <pc:sldLayoutMk cId="4274332006" sldId="2147483661"/>
          </pc:sldLayoutMkLst>
          <pc:spChg chg="mod">
            <ac:chgData name="Alessio Bellino" userId="4d67f9ee-b7e6-436d-9ca9-011d058f5ab9" providerId="ADAL" clId="{D6D7F994-7B23-4B30-9E0D-141B518001FB}" dt="2025-09-03T15:49:36.430" v="140" actId="404"/>
            <ac:spMkLst>
              <pc:docMk/>
              <pc:sldMasterMk cId="661577070" sldId="2147483648"/>
              <pc:sldLayoutMk cId="4274332006" sldId="2147483661"/>
              <ac:spMk id="2" creationId="{D7FA4241-75AB-E168-9F15-606C0FA2D9CB}"/>
            </ac:spMkLst>
          </pc:spChg>
          <pc:spChg chg="mod">
            <ac:chgData name="Alessio Bellino" userId="4d67f9ee-b7e6-436d-9ca9-011d058f5ab9" providerId="ADAL" clId="{D6D7F994-7B23-4B30-9E0D-141B518001FB}" dt="2025-09-03T15:29:00.051" v="110" actId="207"/>
            <ac:spMkLst>
              <pc:docMk/>
              <pc:sldMasterMk cId="661577070" sldId="2147483648"/>
              <pc:sldLayoutMk cId="4274332006" sldId="2147483661"/>
              <ac:spMk id="6" creationId="{A414259A-EE28-0473-21CE-0257CE7539E5}"/>
            </ac:spMkLst>
          </pc:spChg>
        </pc:sldLayoutChg>
        <pc:sldLayoutChg chg="modSp mod">
          <pc:chgData name="Alessio Bellino" userId="4d67f9ee-b7e6-436d-9ca9-011d058f5ab9" providerId="ADAL" clId="{D6D7F994-7B23-4B30-9E0D-141B518001FB}" dt="2025-09-03T15:49:33.029" v="138" actId="404"/>
          <pc:sldLayoutMkLst>
            <pc:docMk/>
            <pc:sldMasterMk cId="661577070" sldId="2147483648"/>
            <pc:sldLayoutMk cId="708463557" sldId="2147483662"/>
          </pc:sldLayoutMkLst>
          <pc:spChg chg="mod">
            <ac:chgData name="Alessio Bellino" userId="4d67f9ee-b7e6-436d-9ca9-011d058f5ab9" providerId="ADAL" clId="{D6D7F994-7B23-4B30-9E0D-141B518001FB}" dt="2025-09-03T15:49:33.029" v="138" actId="404"/>
            <ac:spMkLst>
              <pc:docMk/>
              <pc:sldMasterMk cId="661577070" sldId="2147483648"/>
              <pc:sldLayoutMk cId="708463557" sldId="2147483662"/>
              <ac:spMk id="2" creationId="{D7FA4241-75AB-E168-9F15-606C0FA2D9CB}"/>
            </ac:spMkLst>
          </pc:spChg>
          <pc:spChg chg="mod">
            <ac:chgData name="Alessio Bellino" userId="4d67f9ee-b7e6-436d-9ca9-011d058f5ab9" providerId="ADAL" clId="{D6D7F994-7B23-4B30-9E0D-141B518001FB}" dt="2025-09-03T15:29:00.547" v="111" actId="207"/>
            <ac:spMkLst>
              <pc:docMk/>
              <pc:sldMasterMk cId="661577070" sldId="2147483648"/>
              <pc:sldLayoutMk cId="708463557" sldId="2147483662"/>
              <ac:spMk id="6" creationId="{A414259A-EE28-0473-21CE-0257CE7539E5}"/>
            </ac:spMkLst>
          </pc:spChg>
        </pc:sldLayoutChg>
        <pc:sldLayoutChg chg="modSp mod">
          <pc:chgData name="Alessio Bellino" userId="4d67f9ee-b7e6-436d-9ca9-011d058f5ab9" providerId="ADAL" clId="{D6D7F994-7B23-4B30-9E0D-141B518001FB}" dt="2025-09-03T15:49:48.493" v="146" actId="404"/>
          <pc:sldLayoutMkLst>
            <pc:docMk/>
            <pc:sldMasterMk cId="661577070" sldId="2147483648"/>
            <pc:sldLayoutMk cId="1162041891" sldId="2147483663"/>
          </pc:sldLayoutMkLst>
          <pc:spChg chg="mod">
            <ac:chgData name="Alessio Bellino" userId="4d67f9ee-b7e6-436d-9ca9-011d058f5ab9" providerId="ADAL" clId="{D6D7F994-7B23-4B30-9E0D-141B518001FB}" dt="2025-09-03T15:49:48.493" v="146" actId="404"/>
            <ac:spMkLst>
              <pc:docMk/>
              <pc:sldMasterMk cId="661577070" sldId="2147483648"/>
              <pc:sldLayoutMk cId="1162041891" sldId="2147483663"/>
              <ac:spMk id="2" creationId="{D7FA4241-75AB-E168-9F15-606C0FA2D9CB}"/>
            </ac:spMkLst>
          </pc:spChg>
          <pc:spChg chg="mod">
            <ac:chgData name="Alessio Bellino" userId="4d67f9ee-b7e6-436d-9ca9-011d058f5ab9" providerId="ADAL" clId="{D6D7F994-7B23-4B30-9E0D-141B518001FB}" dt="2025-09-03T15:49:46.156" v="144" actId="403"/>
            <ac:spMkLst>
              <pc:docMk/>
              <pc:sldMasterMk cId="661577070" sldId="2147483648"/>
              <pc:sldLayoutMk cId="1162041891" sldId="2147483663"/>
              <ac:spMk id="6" creationId="{A414259A-EE28-0473-21CE-0257CE7539E5}"/>
            </ac:spMkLst>
          </pc:spChg>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svg"/><Relationship Id="rId4" Type="http://schemas.openxmlformats.org/officeDocument/2006/relationships/image" Target="../media/image3.png"/><Relationship Id="rId5"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1"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dirty="0"/>
          </a:p>
        </p:txBody>
      </p:sp>
      <p:sp>
        <p:nvSpPr>
          <p:cNvPr id="8" name="Rectangle: Rounded Corners 7">
            <a:extLst>
              <a:ext uri="{FF2B5EF4-FFF2-40B4-BE49-F238E27FC236}">
                <a16:creationId xmlns:a16="http://schemas.microsoft.com/office/drawing/2014/main" id="{B1EBC41C-1973-BA75-6DA5-7476F2924EA7}"/>
              </a:ext>
            </a:extLst>
          </p:cNvPr>
          <p:cNvSpPr/>
          <p:nvPr userDrawn="1"/>
        </p:nvSpPr>
        <p:spPr>
          <a:xfrm>
            <a:off x="313509" y="1384663"/>
            <a:ext cx="11529241" cy="5130437"/>
          </a:xfrm>
          <a:prstGeom prst="roundRect">
            <a:avLst>
              <a:gd name="adj" fmla="val 3565"/>
            </a:avLst>
          </a:prstGeom>
          <a:solidFill>
            <a:srgbClr val="FACC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49250" y="332438"/>
            <a:ext cx="9702800" cy="498598"/>
          </a:xfrm>
        </p:spPr>
        <p:txBody>
          <a:bodyPr lIns="0" tIns="0" rIns="0" bIns="0" anchor="ctr" anchorCtr="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5B2B2810-E0CF-406E-4F44-3A1E40441DD8}"/>
              </a:ext>
            </a:extLst>
          </p:cNvPr>
          <p:cNvSpPr>
            <a:spLocks noGrp="1"/>
          </p:cNvSpPr>
          <p:nvPr>
            <p:ph type="subTitle" idx="1"/>
          </p:nvPr>
        </p:nvSpPr>
        <p:spPr>
          <a:xfrm>
            <a:off x="719394" y="3354907"/>
            <a:ext cx="2755326" cy="2828179"/>
          </a:xfrm>
        </p:spPr>
        <p:txBody>
          <a:bodyPr lIns="0" tIns="0" rIns="0" bIns="0" anchor="b" anchorCtr="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3684945" y="1769366"/>
            <a:ext cx="7745054" cy="4413720"/>
          </a:xfrm>
          <a:prstGeom prst="roundRect">
            <a:avLst>
              <a:gd name="adj" fmla="val 3456"/>
            </a:avLst>
          </a:prstGeom>
          <a:noFill/>
          <a:ln w="57150">
            <a:solidFill>
              <a:srgbClr val="FFFFFF"/>
            </a:solidFill>
          </a:ln>
        </p:spPr>
        <p:txBody>
          <a:bodyPr/>
          <a:lstStyle/>
          <a:p>
            <a:endParaRPr lang="en-US"/>
          </a:p>
        </p:txBody>
      </p:sp>
      <p:pic>
        <p:nvPicPr>
          <p:cNvPr id="10" name="Graphic 9">
            <a:extLst>
              <a:ext uri="{FF2B5EF4-FFF2-40B4-BE49-F238E27FC236}">
                <a16:creationId xmlns:a16="http://schemas.microsoft.com/office/drawing/2014/main" id="{AB9BB7E5-C85F-0334-276C-7C712C2ED2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02626" y="388103"/>
            <a:ext cx="1640124" cy="369739"/>
          </a:xfrm>
          <a:prstGeom prst="rect">
            <a:avLst/>
          </a:prstGeom>
        </p:spPr>
      </p:pic>
      <p:grpSp>
        <p:nvGrpSpPr>
          <p:cNvPr id="12" name="Group 11">
            <a:extLst>
              <a:ext uri="{FF2B5EF4-FFF2-40B4-BE49-F238E27FC236}">
                <a16:creationId xmlns:a16="http://schemas.microsoft.com/office/drawing/2014/main" id="{1079A8B7-BAF0-EF58-AC85-EFDE61C90324}"/>
              </a:ext>
            </a:extLst>
          </p:cNvPr>
          <p:cNvGrpSpPr/>
          <p:nvPr userDrawn="1"/>
        </p:nvGrpSpPr>
        <p:grpSpPr>
          <a:xfrm>
            <a:off x="719394" y="1776715"/>
            <a:ext cx="1383463" cy="1317216"/>
            <a:chOff x="1784610" y="2330845"/>
            <a:chExt cx="1383463" cy="1317216"/>
          </a:xfrm>
        </p:grpSpPr>
        <p:sp>
          <p:nvSpPr>
            <p:cNvPr id="11" name="Rectangle: Rounded Corners 10">
              <a:extLst>
                <a:ext uri="{FF2B5EF4-FFF2-40B4-BE49-F238E27FC236}">
                  <a16:creationId xmlns:a16="http://schemas.microsoft.com/office/drawing/2014/main" id="{6EA8E70E-EF90-8C91-7557-6DA5901AE857}"/>
                </a:ext>
              </a:extLst>
            </p:cNvPr>
            <p:cNvSpPr/>
            <p:nvPr userDrawn="1"/>
          </p:nvSpPr>
          <p:spPr>
            <a:xfrm>
              <a:off x="1784610" y="2330845"/>
              <a:ext cx="1383463" cy="1317216"/>
            </a:xfrm>
            <a:prstGeom prst="roundRect">
              <a:avLst>
                <a:gd name="adj" fmla="val 84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a:extLst>
                <a:ext uri="{FF2B5EF4-FFF2-40B4-BE49-F238E27FC236}">
                  <a16:creationId xmlns:a16="http://schemas.microsoft.com/office/drawing/2014/main" id="{D9C78F5D-0C65-AD3C-3EA2-AE6C8BBC813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072559" y="2451078"/>
              <a:ext cx="807564" cy="1076750"/>
            </a:xfrm>
            <a:prstGeom prst="rect">
              <a:avLst/>
            </a:prstGeom>
          </p:spPr>
        </p:pic>
      </p:grpSp>
    </p:spTree>
    <p:extLst>
      <p:ext uri="{BB962C8B-B14F-4D97-AF65-F5344CB8AC3E}">
        <p14:creationId xmlns:p14="http://schemas.microsoft.com/office/powerpoint/2010/main" val="552119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4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hat-to-do">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290BF2-0C25-514A-9D89-51E5C7543451}"/>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nchorCtr="0"/>
          <a:lstStyle/>
          <a:p>
            <a:pPr algn="ctr"/>
            <a:endParaRPr lang="en-US"/>
          </a:p>
        </p:txBody>
      </p:sp>
      <p:sp>
        <p:nvSpPr>
          <p:cNvPr id="2" name="Title 1">
            <a:extLst>
              <a:ext uri="{FF2B5EF4-FFF2-40B4-BE49-F238E27FC236}">
                <a16:creationId xmlns:a16="http://schemas.microsoft.com/office/drawing/2014/main" id="{F452E439-A5BF-EE24-C08E-1F9F20701E7E}"/>
              </a:ext>
            </a:extLst>
          </p:cNvPr>
          <p:cNvSpPr>
            <a:spLocks noGrp="1"/>
          </p:cNvSpPr>
          <p:nvPr>
            <p:ph type="ctrTitle"/>
          </p:nvPr>
        </p:nvSpPr>
        <p:spPr>
          <a:xfrm>
            <a:off x="357517" y="352860"/>
            <a:ext cx="11489043" cy="498598"/>
          </a:xfrm>
        </p:spPr>
        <p:txBody>
          <a:bodyPr wrap="square" lIns="0" tIns="0" rIns="0" bIns="0" anchor="ctr" anchorCtr="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6" name="Picture Placeholder 5">
            <a:extLst>
              <a:ext uri="{FF2B5EF4-FFF2-40B4-BE49-F238E27FC236}">
                <a16:creationId xmlns:a16="http://schemas.microsoft.com/office/drawing/2014/main" id="{5E4B69F6-FE45-27AD-6411-FD4BBF3B0AE0}"/>
              </a:ext>
            </a:extLst>
          </p:cNvPr>
          <p:cNvSpPr>
            <a:spLocks noGrp="1"/>
          </p:cNvSpPr>
          <p:nvPr>
            <p:ph type="pic" sz="quarter" idx="11"/>
          </p:nvPr>
        </p:nvSpPr>
        <p:spPr>
          <a:xfrm>
            <a:off x="1441138" y="1197600"/>
            <a:ext cx="9331959" cy="5318057"/>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1862163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52629" y="405753"/>
            <a:ext cx="11509172"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2468" y="2107350"/>
            <a:ext cx="7742784" cy="4412426"/>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8469867" y="2107347"/>
            <a:ext cx="3379665" cy="4412427"/>
          </a:xfrm>
          <a:prstGeom prst="roundRect">
            <a:avLst>
              <a:gd name="adj" fmla="val 4602"/>
            </a:avLst>
          </a:prstGeom>
          <a:solidFill>
            <a:srgbClr val="000000">
              <a:alpha val="5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8460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6207" y="401133"/>
            <a:ext cx="11505434" cy="498598"/>
          </a:xfrm>
        </p:spPr>
        <p:txBody>
          <a:bodyPr wrap="square"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5152" y="1376583"/>
            <a:ext cx="5483524" cy="3124928"/>
          </a:xfrm>
          <a:prstGeom prst="roundRect">
            <a:avLst>
              <a:gd name="adj" fmla="val 3456"/>
            </a:avLst>
          </a:prstGeom>
          <a:solidFill>
            <a:schemeClr val="tx1"/>
          </a:solidFill>
          <a:ln w="5715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5151" y="4836160"/>
            <a:ext cx="11505434" cy="1692886"/>
          </a:xfrm>
          <a:prstGeom prst="roundRect">
            <a:avLst>
              <a:gd name="adj" fmla="val 9302"/>
            </a:avLst>
          </a:prstGeom>
          <a:solidFill>
            <a:srgbClr val="000000">
              <a:alpha val="40000"/>
            </a:srgbClr>
          </a:solidFill>
        </p:spPr>
        <p:txBody>
          <a:bodyPr anchor="ctr" anchorCtr="0">
            <a:norm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5">
            <a:extLst>
              <a:ext uri="{FF2B5EF4-FFF2-40B4-BE49-F238E27FC236}">
                <a16:creationId xmlns:a16="http://schemas.microsoft.com/office/drawing/2014/main" id="{0DF48D15-1243-3CFE-9BF8-52297AA92FD4}"/>
              </a:ext>
            </a:extLst>
          </p:cNvPr>
          <p:cNvSpPr>
            <a:spLocks noGrp="1"/>
          </p:cNvSpPr>
          <p:nvPr>
            <p:ph type="pic" sz="quarter" idx="13"/>
          </p:nvPr>
        </p:nvSpPr>
        <p:spPr>
          <a:xfrm>
            <a:off x="6363324" y="1376583"/>
            <a:ext cx="5483524" cy="3124928"/>
          </a:xfrm>
          <a:prstGeom prst="roundRect">
            <a:avLst>
              <a:gd name="adj" fmla="val 3456"/>
            </a:avLst>
          </a:prstGeom>
          <a:solidFill>
            <a:schemeClr val="tx1"/>
          </a:solidFill>
          <a:ln w="57150">
            <a:noFill/>
          </a:ln>
        </p:spPr>
        <p:txBody>
          <a:bodyPr/>
          <a:lstStyle/>
          <a:p>
            <a:endParaRPr lang="en-US"/>
          </a:p>
        </p:txBody>
      </p:sp>
    </p:spTree>
    <p:extLst>
      <p:ext uri="{BB962C8B-B14F-4D97-AF65-F5344CB8AC3E}">
        <p14:creationId xmlns:p14="http://schemas.microsoft.com/office/powerpoint/2010/main" val="89285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im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845" y="399603"/>
            <a:ext cx="1151688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33375" y="1346630"/>
            <a:ext cx="3577086" cy="2038495"/>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3774775"/>
            <a:ext cx="11524350" cy="2757636"/>
          </a:xfrm>
          <a:prstGeom prst="roundRect">
            <a:avLst>
              <a:gd name="adj" fmla="val 4836"/>
            </a:avLst>
          </a:prstGeom>
          <a:solidFill>
            <a:srgbClr val="000000">
              <a:alpha val="40000"/>
            </a:srgb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5">
            <a:extLst>
              <a:ext uri="{FF2B5EF4-FFF2-40B4-BE49-F238E27FC236}">
                <a16:creationId xmlns:a16="http://schemas.microsoft.com/office/drawing/2014/main" id="{F2FA5519-3AB3-CEC1-AE02-532EC2CCB4D8}"/>
              </a:ext>
            </a:extLst>
          </p:cNvPr>
          <p:cNvSpPr>
            <a:spLocks noGrp="1"/>
          </p:cNvSpPr>
          <p:nvPr>
            <p:ph type="pic" sz="quarter" idx="13"/>
          </p:nvPr>
        </p:nvSpPr>
        <p:spPr>
          <a:xfrm>
            <a:off x="4307007" y="1346630"/>
            <a:ext cx="3577086" cy="2038495"/>
          </a:xfrm>
          <a:prstGeom prst="roundRect">
            <a:avLst>
              <a:gd name="adj" fmla="val 3456"/>
            </a:avLst>
          </a:prstGeom>
          <a:solidFill>
            <a:schemeClr val="tx1"/>
          </a:solidFill>
          <a:ln w="38100">
            <a:noFill/>
          </a:ln>
        </p:spPr>
        <p:txBody>
          <a:bodyPr/>
          <a:lstStyle/>
          <a:p>
            <a:endParaRPr lang="en-US"/>
          </a:p>
        </p:txBody>
      </p:sp>
      <p:sp>
        <p:nvSpPr>
          <p:cNvPr id="9" name="Picture Placeholder 5">
            <a:extLst>
              <a:ext uri="{FF2B5EF4-FFF2-40B4-BE49-F238E27FC236}">
                <a16:creationId xmlns:a16="http://schemas.microsoft.com/office/drawing/2014/main" id="{31B82278-DD8A-4CE0-788E-1B913AF1EBBC}"/>
              </a:ext>
            </a:extLst>
          </p:cNvPr>
          <p:cNvSpPr>
            <a:spLocks noGrp="1"/>
          </p:cNvSpPr>
          <p:nvPr>
            <p:ph type="pic" sz="quarter" idx="14"/>
          </p:nvPr>
        </p:nvSpPr>
        <p:spPr>
          <a:xfrm>
            <a:off x="8280639" y="1346630"/>
            <a:ext cx="3577086" cy="2038495"/>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2348620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img">
    <p:bg>
      <p:bgPr>
        <a:solidFill>
          <a:srgbClr val="000000">
            <a:alpha val="40000"/>
          </a:srgbClr>
        </a:solidFill>
        <a:effectLst/>
      </p:bgPr>
    </p:bg>
    <p:spTree>
      <p:nvGrpSpPr>
        <p:cNvPr id="1" name=""/>
        <p:cNvGrpSpPr/>
        <p:nvPr/>
      </p:nvGrpSpPr>
      <p:grpSpPr>
        <a:xfrm>
          <a:off x="0" y="0"/>
          <a:ext cx="0" cy="0"/>
          <a:chOff x="0" y="0"/>
          <a:chExt cx="0" cy="0"/>
        </a:xfrm>
      </p:grpSpPr>
      <p:sp>
        <p:nvSpPr>
          <p:cNvPr id="4" name="background_shape">
            <a:extLst>
              <a:ext uri="{FF2B5EF4-FFF2-40B4-BE49-F238E27FC236}">
                <a16:creationId xmlns:a16="http://schemas.microsoft.com/office/drawing/2014/main" id="{A9CE6CAF-4FD0-1FA1-1965-C06A9FCE86EB}"/>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1745" y="396509"/>
            <a:ext cx="11508510" cy="498598"/>
          </a:xfrm>
        </p:spPr>
        <p:txBody>
          <a:bodyPr wrap="square" lIns="0" tIns="0" rIns="0" bIns="0">
            <a:spAutoFit/>
          </a:bodyPr>
          <a:lstStyle>
            <a:lvl1pPr algn="ctr">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10" name="Picture Placeholder 5">
            <a:extLst>
              <a:ext uri="{FF2B5EF4-FFF2-40B4-BE49-F238E27FC236}">
                <a16:creationId xmlns:a16="http://schemas.microsoft.com/office/drawing/2014/main" id="{7EE5EA41-8A93-19E6-0938-921548C16043}"/>
              </a:ext>
            </a:extLst>
          </p:cNvPr>
          <p:cNvSpPr>
            <a:spLocks noGrp="1"/>
          </p:cNvSpPr>
          <p:nvPr>
            <p:ph type="pic" sz="quarter" idx="15"/>
          </p:nvPr>
        </p:nvSpPr>
        <p:spPr>
          <a:xfrm>
            <a:off x="336974" y="1330039"/>
            <a:ext cx="3898598" cy="2221717"/>
          </a:xfrm>
          <a:prstGeom prst="roundRect">
            <a:avLst>
              <a:gd name="adj" fmla="val 3456"/>
            </a:avLst>
          </a:prstGeom>
          <a:solidFill>
            <a:schemeClr val="tx1"/>
          </a:solidFill>
          <a:ln w="38100">
            <a:noFill/>
          </a:ln>
        </p:spPr>
        <p:txBody>
          <a:bodyPr/>
          <a:lstStyle/>
          <a:p>
            <a:endParaRPr lang="en-US"/>
          </a:p>
        </p:txBody>
      </p:sp>
      <p:sp>
        <p:nvSpPr>
          <p:cNvPr id="13" name="Text Placeholder 6">
            <a:extLst>
              <a:ext uri="{FF2B5EF4-FFF2-40B4-BE49-F238E27FC236}">
                <a16:creationId xmlns:a16="http://schemas.microsoft.com/office/drawing/2014/main" id="{33A5CA17-0E07-7C00-D057-B222092BBE90}"/>
              </a:ext>
            </a:extLst>
          </p:cNvPr>
          <p:cNvSpPr>
            <a:spLocks noGrp="1"/>
          </p:cNvSpPr>
          <p:nvPr>
            <p:ph type="body" sz="quarter" idx="12"/>
          </p:nvPr>
        </p:nvSpPr>
        <p:spPr>
          <a:xfrm>
            <a:off x="8793018" y="1335991"/>
            <a:ext cx="3062205" cy="5180899"/>
          </a:xfrm>
          <a:prstGeom prst="roundRect">
            <a:avLst>
              <a:gd name="adj" fmla="val 3016"/>
            </a:avLst>
          </a:prstGeom>
          <a:solidFill>
            <a:schemeClr val="tx1">
              <a:lumMod val="85000"/>
              <a:lumOff val="15000"/>
            </a:schemeClr>
          </a:solidFill>
        </p:spPr>
        <p:txBody>
          <a:bodyPr anchor="ctr" anchorCtr="0">
            <a:normAutofit/>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5">
            <a:extLst>
              <a:ext uri="{FF2B5EF4-FFF2-40B4-BE49-F238E27FC236}">
                <a16:creationId xmlns:a16="http://schemas.microsoft.com/office/drawing/2014/main" id="{F876292C-B4E7-FCE3-1E74-154C919298A3}"/>
              </a:ext>
            </a:extLst>
          </p:cNvPr>
          <p:cNvSpPr>
            <a:spLocks noGrp="1"/>
          </p:cNvSpPr>
          <p:nvPr>
            <p:ph type="pic" sz="quarter" idx="19"/>
          </p:nvPr>
        </p:nvSpPr>
        <p:spPr>
          <a:xfrm>
            <a:off x="4540373" y="1330039"/>
            <a:ext cx="3898598" cy="2221717"/>
          </a:xfrm>
          <a:prstGeom prst="roundRect">
            <a:avLst>
              <a:gd name="adj" fmla="val 3456"/>
            </a:avLst>
          </a:prstGeom>
          <a:solidFill>
            <a:schemeClr val="tx1"/>
          </a:solidFill>
          <a:ln w="38100">
            <a:noFill/>
          </a:ln>
        </p:spPr>
        <p:txBody>
          <a:bodyPr/>
          <a:lstStyle/>
          <a:p>
            <a:endParaRPr lang="en-US"/>
          </a:p>
        </p:txBody>
      </p:sp>
      <p:sp>
        <p:nvSpPr>
          <p:cNvPr id="5" name="Picture Placeholder 5">
            <a:extLst>
              <a:ext uri="{FF2B5EF4-FFF2-40B4-BE49-F238E27FC236}">
                <a16:creationId xmlns:a16="http://schemas.microsoft.com/office/drawing/2014/main" id="{6F44FAD5-85C0-5126-BEBB-39AE90164067}"/>
              </a:ext>
            </a:extLst>
          </p:cNvPr>
          <p:cNvSpPr>
            <a:spLocks noGrp="1"/>
          </p:cNvSpPr>
          <p:nvPr>
            <p:ph type="pic" sz="quarter" idx="20"/>
          </p:nvPr>
        </p:nvSpPr>
        <p:spPr>
          <a:xfrm>
            <a:off x="336974" y="4295174"/>
            <a:ext cx="3898598" cy="2221717"/>
          </a:xfrm>
          <a:prstGeom prst="roundRect">
            <a:avLst>
              <a:gd name="adj" fmla="val 3456"/>
            </a:avLst>
          </a:prstGeom>
          <a:solidFill>
            <a:schemeClr val="tx1"/>
          </a:solidFill>
          <a:ln w="38100">
            <a:noFill/>
          </a:ln>
        </p:spPr>
        <p:txBody>
          <a:bodyPr/>
          <a:lstStyle/>
          <a:p>
            <a:endParaRPr lang="en-US"/>
          </a:p>
        </p:txBody>
      </p:sp>
      <p:sp>
        <p:nvSpPr>
          <p:cNvPr id="6" name="Picture Placeholder 5">
            <a:extLst>
              <a:ext uri="{FF2B5EF4-FFF2-40B4-BE49-F238E27FC236}">
                <a16:creationId xmlns:a16="http://schemas.microsoft.com/office/drawing/2014/main" id="{5E15C401-2708-BE2C-313C-6E972121150A}"/>
              </a:ext>
            </a:extLst>
          </p:cNvPr>
          <p:cNvSpPr>
            <a:spLocks noGrp="1"/>
          </p:cNvSpPr>
          <p:nvPr>
            <p:ph type="pic" sz="quarter" idx="21"/>
          </p:nvPr>
        </p:nvSpPr>
        <p:spPr>
          <a:xfrm>
            <a:off x="4540373" y="4295174"/>
            <a:ext cx="3898598" cy="2221717"/>
          </a:xfrm>
          <a:prstGeom prst="roundRect">
            <a:avLst>
              <a:gd name="adj" fmla="val 3456"/>
            </a:avLst>
          </a:prstGeom>
          <a:solidFill>
            <a:schemeClr val="tx1"/>
          </a:solidFill>
          <a:ln w="38100">
            <a:noFill/>
          </a:ln>
        </p:spPr>
        <p:txBody>
          <a:bodyPr/>
          <a:lstStyle/>
          <a:p>
            <a:endParaRPr lang="en-US"/>
          </a:p>
        </p:txBody>
      </p:sp>
    </p:spTree>
    <p:extLst>
      <p:ext uri="{BB962C8B-B14F-4D97-AF65-F5344CB8AC3E}">
        <p14:creationId xmlns:p14="http://schemas.microsoft.com/office/powerpoint/2010/main" val="1471266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reate-step">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4762"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3375" y="427844"/>
            <a:ext cx="11515727" cy="498598"/>
          </a:xfrm>
        </p:spPr>
        <p:txBody>
          <a:bodyPr lIns="0" tIns="0" rIns="0" bIns="0">
            <a:sp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33375" y="2114549"/>
            <a:ext cx="11515726" cy="4448176"/>
          </a:xfrm>
          <a:prstGeom prst="roundRect">
            <a:avLst>
              <a:gd name="adj" fmla="val 0"/>
            </a:avLst>
          </a:prstGeom>
          <a:noFill/>
        </p:spPr>
        <p:txBody>
          <a:bodyPr lIns="0" tIns="0" rIns="0" bIns="0" anchor="ctr" anchorCtr="0">
            <a:normAutofit/>
          </a:bodyPr>
          <a:lstStyle>
            <a:lvl1pPr marL="342900" indent="-342900">
              <a:buFont typeface="+mj-lt"/>
              <a:buAutoNum type="arabicPeriod"/>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p:txBody>
      </p:sp>
      <p:sp>
        <p:nvSpPr>
          <p:cNvPr id="4" name="Chart Placeholder 3">
            <a:extLst>
              <a:ext uri="{FF2B5EF4-FFF2-40B4-BE49-F238E27FC236}">
                <a16:creationId xmlns:a16="http://schemas.microsoft.com/office/drawing/2014/main" id="{D11CD461-B056-D4E2-C5FA-0426E6C2FFF6}"/>
              </a:ext>
            </a:extLst>
          </p:cNvPr>
          <p:cNvSpPr>
            <a:spLocks noGrp="1"/>
          </p:cNvSpPr>
          <p:nvPr>
            <p:ph type="chart" sz="quarter" idx="14" hasCustomPrompt="1"/>
          </p:nvPr>
        </p:nvSpPr>
        <p:spPr>
          <a:xfrm>
            <a:off x="333375" y="1318188"/>
            <a:ext cx="11515726" cy="387798"/>
          </a:xfrm>
        </p:spPr>
        <p:txBody>
          <a:bodyPr lIns="0" tIns="0" rIns="0" bIns="0">
            <a:spAutoFit/>
          </a:bodyPr>
          <a:lstStyle>
            <a:lvl1pPr marL="0" indent="0">
              <a:buNone/>
              <a:defRPr sz="2800" b="1">
                <a:solidFill>
                  <a:schemeClr val="bg1"/>
                </a:solidFill>
              </a:defRPr>
            </a:lvl1pPr>
          </a:lstStyle>
          <a:p>
            <a:r>
              <a:rPr lang="es-CL" dirty="0"/>
              <a:t>Place</a:t>
            </a:r>
            <a:endParaRPr lang="en-US" dirty="0"/>
          </a:p>
        </p:txBody>
      </p:sp>
    </p:spTree>
    <p:extLst>
      <p:ext uri="{BB962C8B-B14F-4D97-AF65-F5344CB8AC3E}">
        <p14:creationId xmlns:p14="http://schemas.microsoft.com/office/powerpoint/2010/main" val="708463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de-composition">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40563" y="347332"/>
            <a:ext cx="11508537" cy="678672"/>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Picture Placeholder 5">
            <a:extLst>
              <a:ext uri="{FF2B5EF4-FFF2-40B4-BE49-F238E27FC236}">
                <a16:creationId xmlns:a16="http://schemas.microsoft.com/office/drawing/2014/main" id="{BA157ECE-584D-D58C-7F05-1EEA65307A8A}"/>
              </a:ext>
            </a:extLst>
          </p:cNvPr>
          <p:cNvSpPr>
            <a:spLocks noGrp="1"/>
          </p:cNvSpPr>
          <p:nvPr>
            <p:ph type="pic" sz="quarter" idx="11"/>
          </p:nvPr>
        </p:nvSpPr>
        <p:spPr>
          <a:xfrm>
            <a:off x="340563" y="2447348"/>
            <a:ext cx="7571494" cy="4072184"/>
          </a:xfrm>
          <a:prstGeom prst="roundRect">
            <a:avLst>
              <a:gd name="adj" fmla="val 3456"/>
            </a:avLst>
          </a:prstGeom>
          <a:solidFill>
            <a:schemeClr val="tx1"/>
          </a:solidFill>
          <a:ln w="38100">
            <a:noFill/>
          </a:ln>
        </p:spPr>
        <p:txBody>
          <a:bodyPr/>
          <a:lstStyle/>
          <a:p>
            <a:endParaRPr lang="en-US"/>
          </a:p>
        </p:txBody>
      </p:sp>
      <p:sp>
        <p:nvSpPr>
          <p:cNvPr id="7" name="Text Placeholder 6">
            <a:extLst>
              <a:ext uri="{FF2B5EF4-FFF2-40B4-BE49-F238E27FC236}">
                <a16:creationId xmlns:a16="http://schemas.microsoft.com/office/drawing/2014/main" id="{6ED1E4EC-C8D3-C56F-F489-179CD2CF7B6C}"/>
              </a:ext>
            </a:extLst>
          </p:cNvPr>
          <p:cNvSpPr>
            <a:spLocks noGrp="1"/>
          </p:cNvSpPr>
          <p:nvPr>
            <p:ph type="body" sz="quarter" idx="12"/>
          </p:nvPr>
        </p:nvSpPr>
        <p:spPr>
          <a:xfrm>
            <a:off x="340563" y="1403404"/>
            <a:ext cx="11508537" cy="699551"/>
          </a:xfrm>
          <a:prstGeom prst="roundRect">
            <a:avLst>
              <a:gd name="adj" fmla="val 5043"/>
            </a:avLst>
          </a:prstGeom>
          <a:noFill/>
        </p:spPr>
        <p:txBody>
          <a:bodyPr lIns="0" tIns="0" rIns="0" anchor="ctr" anchorCtr="0">
            <a:spAutoFit/>
          </a:bodyPr>
          <a:lstStyle>
            <a:lvl1pPr marL="0" indent="0">
              <a:buNone/>
              <a:defRPr sz="1800">
                <a:solidFill>
                  <a:schemeClr val="bg1"/>
                </a:solidFill>
              </a:defRPr>
            </a:lvl1pPr>
            <a:lvl2pPr marL="457200" indent="0">
              <a:buNone/>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a:t>
            </a:r>
          </a:p>
          <a:p>
            <a:pPr lvl="0"/>
            <a:r>
              <a:rPr lang="en-US" dirty="0"/>
              <a:t>Master text styles</a:t>
            </a:r>
          </a:p>
        </p:txBody>
      </p:sp>
      <p:sp>
        <p:nvSpPr>
          <p:cNvPr id="5" name="Callout: Down Arrow 4">
            <a:extLst>
              <a:ext uri="{FF2B5EF4-FFF2-40B4-BE49-F238E27FC236}">
                <a16:creationId xmlns:a16="http://schemas.microsoft.com/office/drawing/2014/main" id="{BAE4049F-C3AB-1C61-89BD-6C81A2CCB192}"/>
              </a:ext>
            </a:extLst>
          </p:cNvPr>
          <p:cNvSpPr/>
          <p:nvPr userDrawn="1"/>
        </p:nvSpPr>
        <p:spPr>
          <a:xfrm>
            <a:off x="9586829" y="2581720"/>
            <a:ext cx="966159" cy="957532"/>
          </a:xfrm>
          <a:prstGeom prst="downArrowCallout">
            <a:avLst>
              <a:gd name="adj1" fmla="val 25000"/>
              <a:gd name="adj2" fmla="val 25000"/>
              <a:gd name="adj3" fmla="val 22297"/>
              <a:gd name="adj4" fmla="val 64977"/>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rPr>
              <a:t>Link</a:t>
            </a:r>
          </a:p>
          <a:p>
            <a:pPr algn="ctr"/>
            <a:r>
              <a:rPr lang="es-CL" dirty="0">
                <a:solidFill>
                  <a:schemeClr val="tx1"/>
                </a:solidFill>
              </a:rPr>
              <a:t>Online</a:t>
            </a:r>
            <a:endParaRPr lang="en-US" dirty="0">
              <a:solidFill>
                <a:schemeClr val="tx1"/>
              </a:solidFill>
            </a:endParaRPr>
          </a:p>
        </p:txBody>
      </p:sp>
      <p:sp>
        <p:nvSpPr>
          <p:cNvPr id="9" name="Chart Placeholder 8">
            <a:extLst>
              <a:ext uri="{FF2B5EF4-FFF2-40B4-BE49-F238E27FC236}">
                <a16:creationId xmlns:a16="http://schemas.microsoft.com/office/drawing/2014/main" id="{85FE893F-47A3-E5F7-1212-48465408B0C7}"/>
              </a:ext>
            </a:extLst>
          </p:cNvPr>
          <p:cNvSpPr>
            <a:spLocks noGrp="1"/>
          </p:cNvSpPr>
          <p:nvPr>
            <p:ph type="chart" sz="quarter" idx="14" hasCustomPrompt="1"/>
          </p:nvPr>
        </p:nvSpPr>
        <p:spPr>
          <a:xfrm>
            <a:off x="8290719" y="3797514"/>
            <a:ext cx="3558381" cy="2597150"/>
          </a:xfrm>
        </p:spPr>
        <p:txBody>
          <a:bodyPr/>
          <a:lstStyle>
            <a:lvl1pPr marL="0" indent="0">
              <a:buNone/>
              <a:defRPr>
                <a:solidFill>
                  <a:schemeClr val="bg1"/>
                </a:solidFill>
              </a:defRPr>
            </a:lvl1pPr>
          </a:lstStyle>
          <a:p>
            <a:r>
              <a:rPr lang="es-CL" dirty="0"/>
              <a:t>https://example.com/ </a:t>
            </a:r>
            <a:endParaRPr lang="en-US" dirty="0"/>
          </a:p>
        </p:txBody>
      </p:sp>
    </p:spTree>
    <p:extLst>
      <p:ext uri="{BB962C8B-B14F-4D97-AF65-F5344CB8AC3E}">
        <p14:creationId xmlns:p14="http://schemas.microsoft.com/office/powerpoint/2010/main" val="427433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box">
    <p:spTree>
      <p:nvGrpSpPr>
        <p:cNvPr id="1" name=""/>
        <p:cNvGrpSpPr/>
        <p:nvPr/>
      </p:nvGrpSpPr>
      <p:grpSpPr>
        <a:xfrm>
          <a:off x="0" y="0"/>
          <a:ext cx="0" cy="0"/>
          <a:chOff x="0" y="0"/>
          <a:chExt cx="0" cy="0"/>
        </a:xfrm>
      </p:grpSpPr>
      <p:sp>
        <p:nvSpPr>
          <p:cNvPr id="6" name="background_cc">
            <a:extLst>
              <a:ext uri="{FF2B5EF4-FFF2-40B4-BE49-F238E27FC236}">
                <a16:creationId xmlns:a16="http://schemas.microsoft.com/office/drawing/2014/main" id="{A414259A-EE28-0473-21CE-0257CE7539E5}"/>
              </a:ext>
            </a:extLst>
          </p:cNvPr>
          <p:cNvSpPr/>
          <p:nvPr userDrawn="1"/>
        </p:nvSpPr>
        <p:spPr>
          <a:xfrm>
            <a:off x="0" y="0"/>
            <a:ext cx="12192000" cy="6858000"/>
          </a:xfrm>
          <a:prstGeom prst="rect">
            <a:avLst/>
          </a:prstGeom>
          <a:solidFill>
            <a:srgbClr val="4338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D7FA4241-75AB-E168-9F15-606C0FA2D9CB}"/>
              </a:ext>
            </a:extLst>
          </p:cNvPr>
          <p:cNvSpPr>
            <a:spLocks noGrp="1"/>
          </p:cNvSpPr>
          <p:nvPr>
            <p:ph type="title"/>
          </p:nvPr>
        </p:nvSpPr>
        <p:spPr>
          <a:xfrm>
            <a:off x="331039" y="328282"/>
            <a:ext cx="11518062" cy="665027"/>
          </a:xfrm>
        </p:spPr>
        <p:txBody>
          <a:bodyPr lIns="0" tIns="0" rIns="0" bIns="0">
            <a:normAutofit/>
          </a:bodyPr>
          <a:lstStyle>
            <a:lvl1pPr algn="l">
              <a:defRPr sz="3600">
                <a:solidFill>
                  <a:schemeClr val="bg1"/>
                </a:solidFill>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4" name="Chart Placeholder 3">
            <a:extLst>
              <a:ext uri="{FF2B5EF4-FFF2-40B4-BE49-F238E27FC236}">
                <a16:creationId xmlns:a16="http://schemas.microsoft.com/office/drawing/2014/main" id="{E9633AA3-1F01-FC54-9584-5A176A246101}"/>
              </a:ext>
            </a:extLst>
          </p:cNvPr>
          <p:cNvSpPr>
            <a:spLocks noGrp="1"/>
          </p:cNvSpPr>
          <p:nvPr>
            <p:ph type="chart" sz="quarter" idx="14"/>
          </p:nvPr>
        </p:nvSpPr>
        <p:spPr>
          <a:xfrm>
            <a:off x="7893693" y="1371600"/>
            <a:ext cx="3955408" cy="5158118"/>
          </a:xfrm>
          <a:prstGeom prst="roundRect">
            <a:avLst>
              <a:gd name="adj" fmla="val 4940"/>
            </a:avLst>
          </a:prstGeom>
          <a:solidFill>
            <a:schemeClr val="bg1"/>
          </a:solidFill>
        </p:spPr>
        <p:txBody>
          <a:bodyPr lIns="365760" tIns="365760" rIns="365760" bIns="365760" anchor="ctr" anchorCtr="0"/>
          <a:lstStyle>
            <a:lvl1pPr marL="0" indent="0">
              <a:buNone/>
              <a:defRPr>
                <a:solidFill>
                  <a:schemeClr val="tx1"/>
                </a:solidFill>
              </a:defRPr>
            </a:lvl1pPr>
          </a:lstStyle>
          <a:p>
            <a:endParaRPr lang="en-US"/>
          </a:p>
        </p:txBody>
      </p:sp>
      <p:sp>
        <p:nvSpPr>
          <p:cNvPr id="9" name="Text Placeholder 2">
            <a:extLst>
              <a:ext uri="{FF2B5EF4-FFF2-40B4-BE49-F238E27FC236}">
                <a16:creationId xmlns:a16="http://schemas.microsoft.com/office/drawing/2014/main" id="{8205E5FA-6881-9803-B9CE-B9F6C0D4259D}"/>
              </a:ext>
            </a:extLst>
          </p:cNvPr>
          <p:cNvSpPr>
            <a:spLocks noGrp="1"/>
          </p:cNvSpPr>
          <p:nvPr>
            <p:ph idx="1"/>
          </p:nvPr>
        </p:nvSpPr>
        <p:spPr>
          <a:xfrm>
            <a:off x="331037" y="1371600"/>
            <a:ext cx="7231619" cy="5181600"/>
          </a:xfrm>
          <a:prstGeom prst="rect">
            <a:avLst/>
          </a:prstGeom>
        </p:spPr>
        <p:txBody>
          <a:bodyPr vert="horz" lIns="0" tIns="0" rIns="0" bIns="0" rtlCol="0">
            <a:normAutofit/>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620418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E91179-C1CD-A08D-D9B7-A92C32FCB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2CB0B4-6181-CC09-113A-CBA6A84A24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157707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6" r:id="rId3"/>
    <p:sldLayoutId id="2147483657" r:id="rId4"/>
    <p:sldLayoutId id="2147483658" r:id="rId5"/>
    <p:sldLayoutId id="2147483659" r:id="rId6"/>
    <p:sldLayoutId id="2147483662" r:id="rId7"/>
    <p:sldLayoutId id="2147483661" r:id="rId8"/>
    <p:sldLayoutId id="2147483663" r:id="rId9"/>
    <p:sldLayoutId id="2147483655" r:id="rId10"/>
  </p:sldLayoutIdLst>
  <p:txStyles>
    <p:titleStyle>
      <a:lvl1pPr algn="l" defTabSz="914400" rtl="0" eaLnBrk="1" latinLnBrk="0" hangingPunct="1">
        <a:lnSpc>
          <a:spcPct val="90000"/>
        </a:lnSpc>
        <a:spcBef>
          <a:spcPct val="0"/>
        </a:spcBef>
        <a:buNone/>
        <a:defRPr sz="4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Segoe UI" panose="020B0502040204020203" pitchFamily="34" charset="0"/>
          <a:ea typeface="Verdana" panose="020B0604030504040204" pitchFamily="34" charset="0"/>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egoe UI" panose="020B0502040204020203" pitchFamily="34" charset="0"/>
          <a:ea typeface="Verdana" panose="020B0604030504040204" pitchFamily="34" charset="0"/>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Segoe UI" panose="020B0502040204020203" pitchFamily="34" charset="0"/>
          <a:ea typeface="Verdana" panose="020B0604030504040204" pitchFamily="34" charset="0"/>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 Id="rId3" Type="http://schemas.openxmlformats.org/officeDocument/2006/relationships/image" Target="../media/image6.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 Id="rId3" Type="http://schemas.openxmlformats.org/officeDocument/2006/relationships/hyperlink" Target="https://app.protobject.com/generate?es-a14-colors&amp;es&amp;dynamic&amp;-1"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74216A-BFA6-9732-A49C-32CF61E454ED}"/>
              </a:ext>
            </a:extLst>
          </p:cNvPr>
          <p:cNvSpPr txBox="1"/>
          <p:nvPr/>
        </p:nvSpPr>
        <p:spPr>
          <a:xfrm>
            <a:off x="765048" y="2340864"/>
            <a:ext cx="10661904" cy="3847207"/>
          </a:xfrm>
          <a:prstGeom prst="rect">
            <a:avLst/>
          </a:prstGeom>
          <a:noFill/>
        </p:spPr>
        <p:txBody>
          <a:bodyPr wrap="square" rtlCol="0">
            <a:spAutoFit/>
          </a:bodyPr>
          <a:lstStyle/>
          <a:p>
            <a:r>
              <a:rPr lang="en-US" sz="2800" dirty="0">
                <a:solidFill>
                  <a:schemeClr val="bg1">
                    <a:lumMod val="65000"/>
                  </a:schemeClr>
                </a:solidFill>
                <a:latin typeface="Segoe UI" panose="020B0502040204020203" pitchFamily="34" charset="0"/>
                <a:cs typeface="Segoe UI" panose="020B0502040204020203" pitchFamily="34" charset="0"/>
              </a:rPr>
              <a:t>English</a:t>
            </a:r>
          </a:p>
          <a:p>
            <a:r>
              <a:rPr lang="en-US" sz="2000" dirty="0">
                <a:latin typeface="Segoe UI" panose="020B0502040204020203" pitchFamily="34" charset="0"/>
                <a:cs typeface="Segoe UI" panose="020B0502040204020203" pitchFamily="34" charset="0"/>
              </a:rPr>
              <a:t>This presentation is automatically generated. </a:t>
            </a:r>
          </a:p>
          <a:p>
            <a:r>
              <a:rPr lang="en-US" sz="2000" b="1" dirty="0">
                <a:latin typeface="Segoe UI" panose="020B0502040204020203" pitchFamily="34" charset="0"/>
                <a:cs typeface="Segoe UI" panose="020B0502040204020203" pitchFamily="34" charset="0"/>
              </a:rPr>
              <a:t>You can freely edit it and add any extra content you wish.</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Español</a:t>
            </a:r>
          </a:p>
          <a:p>
            <a:r>
              <a:rPr lang="en-US" sz="2000" dirty="0">
                <a:latin typeface="Segoe UI" panose="020B0502040204020203" pitchFamily="34" charset="0"/>
                <a:cs typeface="Segoe UI" panose="020B0502040204020203" pitchFamily="34" charset="0"/>
              </a:rPr>
              <a:t>Esta </a:t>
            </a:r>
            <a:r>
              <a:rPr lang="en-US" sz="2000" dirty="0" err="1">
                <a:latin typeface="Segoe UI" panose="020B0502040204020203" pitchFamily="34" charset="0"/>
                <a:cs typeface="Segoe UI" panose="020B0502040204020203" pitchFamily="34" charset="0"/>
              </a:rPr>
              <a:t>presentación</a:t>
            </a:r>
            <a:r>
              <a:rPr lang="en-US" sz="2000" dirty="0">
                <a:latin typeface="Segoe UI" panose="020B0502040204020203" pitchFamily="34" charset="0"/>
                <a:cs typeface="Segoe UI" panose="020B0502040204020203" pitchFamily="34" charset="0"/>
              </a:rPr>
              <a:t> se genera </a:t>
            </a:r>
            <a:r>
              <a:rPr lang="en-US" sz="2000" dirty="0" err="1">
                <a:latin typeface="Segoe UI" panose="020B0502040204020203" pitchFamily="34" charset="0"/>
                <a:cs typeface="Segoe UI" panose="020B0502040204020203" pitchFamily="34" charset="0"/>
              </a:rPr>
              <a:t>automáticamente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Puedes</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 </a:t>
            </a:r>
            <a:r>
              <a:rPr lang="en-US" sz="2000" b="1" dirty="0" err="1">
                <a:latin typeface="Segoe UI" panose="020B0502040204020203" pitchFamily="34" charset="0"/>
                <a:cs typeface="Segoe UI" panose="020B0502040204020203" pitchFamily="34" charset="0"/>
              </a:rPr>
              <a:t>tu</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criterio</a:t>
            </a:r>
            <a:r>
              <a:rPr lang="en-US" sz="2000" b="1" dirty="0">
                <a:latin typeface="Segoe UI" panose="020B0502040204020203" pitchFamily="34" charset="0"/>
                <a:cs typeface="Segoe UI" panose="020B0502040204020203" pitchFamily="34" charset="0"/>
              </a:rPr>
              <a:t> y </a:t>
            </a:r>
            <a:r>
              <a:rPr lang="en-US" sz="2000" b="1" dirty="0" err="1">
                <a:latin typeface="Segoe UI" panose="020B0502040204020203" pitchFamily="34" charset="0"/>
                <a:cs typeface="Segoe UI" panose="020B0502040204020203" pitchFamily="34" charset="0"/>
              </a:rPr>
              <a:t>añadir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cualquier</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contenido</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adicional</a:t>
            </a:r>
            <a:r>
              <a:rPr lang="en-US" sz="2000" b="1" dirty="0">
                <a:latin typeface="Segoe UI" panose="020B0502040204020203" pitchFamily="34" charset="0"/>
                <a:cs typeface="Segoe UI" panose="020B0502040204020203" pitchFamily="34" charset="0"/>
              </a:rPr>
              <a:t> que </a:t>
            </a:r>
            <a:r>
              <a:rPr lang="en-US" sz="2000" b="1" dirty="0" err="1">
                <a:latin typeface="Segoe UI" panose="020B0502040204020203" pitchFamily="34" charset="0"/>
                <a:cs typeface="Segoe UI" panose="020B0502040204020203" pitchFamily="34" charset="0"/>
              </a:rPr>
              <a:t>desees</a:t>
            </a:r>
            <a:r>
              <a:rPr lang="en-US" sz="2000" b="1" dirty="0">
                <a:latin typeface="Segoe UI" panose="020B0502040204020203" pitchFamily="34" charset="0"/>
                <a:cs typeface="Segoe UI" panose="020B0502040204020203" pitchFamily="34" charset="0"/>
              </a:rPr>
              <a:t>.</a:t>
            </a:r>
          </a:p>
          <a:p>
            <a:endParaRPr lang="en-US" sz="2000" dirty="0">
              <a:latin typeface="Segoe UI" panose="020B0502040204020203" pitchFamily="34" charset="0"/>
              <a:cs typeface="Segoe UI" panose="020B0502040204020203" pitchFamily="34" charset="0"/>
            </a:endParaRPr>
          </a:p>
          <a:p>
            <a:r>
              <a:rPr lang="en-US" sz="2800" dirty="0">
                <a:solidFill>
                  <a:schemeClr val="bg1">
                    <a:lumMod val="65000"/>
                  </a:schemeClr>
                </a:solidFill>
                <a:latin typeface="Segoe UI" panose="020B0502040204020203" pitchFamily="34" charset="0"/>
                <a:cs typeface="Segoe UI" panose="020B0502040204020203" pitchFamily="34" charset="0"/>
              </a:rPr>
              <a:t>Italiano</a:t>
            </a:r>
          </a:p>
          <a:p>
            <a:r>
              <a:rPr lang="en-US" sz="2000" dirty="0">
                <a:latin typeface="Segoe UI" panose="020B0502040204020203" pitchFamily="34" charset="0"/>
                <a:cs typeface="Segoe UI" panose="020B0502040204020203" pitchFamily="34" charset="0"/>
              </a:rPr>
              <a:t>Questa </a:t>
            </a:r>
            <a:r>
              <a:rPr lang="en-US" sz="2000" dirty="0" err="1">
                <a:latin typeface="Segoe UI" panose="020B0502040204020203" pitchFamily="34" charset="0"/>
                <a:cs typeface="Segoe UI" panose="020B0502040204020203" pitchFamily="34" charset="0"/>
              </a:rPr>
              <a:t>presentazione</a:t>
            </a:r>
            <a:r>
              <a:rPr lang="en-US" sz="2000" dirty="0">
                <a:latin typeface="Segoe UI" panose="020B0502040204020203" pitchFamily="34" charset="0"/>
                <a:cs typeface="Segoe UI" panose="020B0502040204020203" pitchFamily="34" charset="0"/>
              </a:rPr>
              <a:t> è </a:t>
            </a:r>
            <a:r>
              <a:rPr lang="en-US" sz="2000" dirty="0" err="1">
                <a:latin typeface="Segoe UI" panose="020B0502040204020203" pitchFamily="34" charset="0"/>
                <a:cs typeface="Segoe UI" panose="020B0502040204020203" pitchFamily="34" charset="0"/>
              </a:rPr>
              <a:t>generata</a:t>
            </a:r>
            <a:r>
              <a:rPr lang="en-US" sz="2000" dirty="0">
                <a:latin typeface="Segoe UI" panose="020B0502040204020203" pitchFamily="34" charset="0"/>
                <a:cs typeface="Segoe UI" panose="020B0502040204020203" pitchFamily="34" charset="0"/>
              </a:rPr>
              <a:t> </a:t>
            </a:r>
            <a:r>
              <a:rPr lang="en-US" sz="2000" dirty="0" err="1">
                <a:latin typeface="Segoe UI" panose="020B0502040204020203" pitchFamily="34" charset="0"/>
                <a:cs typeface="Segoe UI" panose="020B0502040204020203" pitchFamily="34" charset="0"/>
              </a:rPr>
              <a:t>automaticamente</a:t>
            </a:r>
            <a:r>
              <a:rPr lang="en-US" sz="2000" dirty="0">
                <a:latin typeface="Segoe UI" panose="020B0502040204020203" pitchFamily="34" charset="0"/>
                <a:cs typeface="Segoe UI" panose="020B0502040204020203" pitchFamily="34" charset="0"/>
              </a:rPr>
              <a:t>. </a:t>
            </a:r>
          </a:p>
          <a:p>
            <a:r>
              <a:rPr lang="en-US" sz="2000" b="1" dirty="0" err="1">
                <a:latin typeface="Segoe UI" panose="020B0502040204020203" pitchFamily="34" charset="0"/>
                <a:cs typeface="Segoe UI" panose="020B0502040204020203" pitchFamily="34" charset="0"/>
              </a:rPr>
              <a:t>Puoi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modificarla</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liberamente</a:t>
            </a:r>
            <a:r>
              <a:rPr lang="en-US" sz="2000" b="1" dirty="0">
                <a:latin typeface="Segoe UI" panose="020B0502040204020203" pitchFamily="34" charset="0"/>
                <a:cs typeface="Segoe UI" panose="020B0502040204020203" pitchFamily="34" charset="0"/>
              </a:rPr>
              <a:t> e </a:t>
            </a:r>
            <a:r>
              <a:rPr lang="en-US" sz="2000" b="1" dirty="0" err="1">
                <a:latin typeface="Segoe UI" panose="020B0502040204020203" pitchFamily="34" charset="0"/>
                <a:cs typeface="Segoe UI" panose="020B0502040204020203" pitchFamily="34" charset="0"/>
              </a:rPr>
              <a:t>aggiungere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eventuali</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contenuti</a:t>
            </a:r>
            <a:r>
              <a:rPr lang="en-US" sz="2000" b="1" dirty="0">
                <a:latin typeface="Segoe UI" panose="020B0502040204020203" pitchFamily="34" charset="0"/>
                <a:cs typeface="Segoe UI" panose="020B0502040204020203" pitchFamily="34" charset="0"/>
              </a:rPr>
              <a:t> extra </a:t>
            </a:r>
            <a:r>
              <a:rPr lang="en-US" sz="2000" b="1" dirty="0" err="1">
                <a:latin typeface="Segoe UI" panose="020B0502040204020203" pitchFamily="34" charset="0"/>
                <a:cs typeface="Segoe UI" panose="020B0502040204020203" pitchFamily="34" charset="0"/>
              </a:rPr>
              <a:t>che</a:t>
            </a:r>
            <a:r>
              <a:rPr lang="en-US" sz="2000" b="1" dirty="0">
                <a:latin typeface="Segoe UI" panose="020B0502040204020203" pitchFamily="34" charset="0"/>
                <a:cs typeface="Segoe UI" panose="020B0502040204020203" pitchFamily="34" charset="0"/>
              </a:rPr>
              <a:t> </a:t>
            </a:r>
            <a:r>
              <a:rPr lang="en-US" sz="2000" b="1" dirty="0" err="1">
                <a:latin typeface="Segoe UI" panose="020B0502040204020203" pitchFamily="34" charset="0"/>
                <a:cs typeface="Segoe UI" panose="020B0502040204020203" pitchFamily="34" charset="0"/>
              </a:rPr>
              <a:t>desideri</a:t>
            </a:r>
            <a:r>
              <a:rPr lang="en-US" sz="2000" b="1" dirty="0">
                <a:latin typeface="Segoe UI" panose="020B0502040204020203" pitchFamily="34" charset="0"/>
                <a:cs typeface="Segoe UI" panose="020B0502040204020203" pitchFamily="34" charset="0"/>
              </a:rPr>
              <a:t>.</a:t>
            </a:r>
          </a:p>
        </p:txBody>
      </p:sp>
      <p:pic>
        <p:nvPicPr>
          <p:cNvPr id="6" name="Graphic 5">
            <a:extLst>
              <a:ext uri="{FF2B5EF4-FFF2-40B4-BE49-F238E27FC236}">
                <a16:creationId xmlns:a16="http://schemas.microsoft.com/office/drawing/2014/main" id="{ADDBF746-CBFF-7D5E-0904-0C23A0CCAA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048" y="735575"/>
            <a:ext cx="1640124" cy="369739"/>
          </a:xfrm>
          <a:prstGeom prst="rect">
            <a:avLst/>
          </a:prstGeom>
        </p:spPr>
      </p:pic>
    </p:spTree>
    <p:extLst>
      <p:ext uri="{BB962C8B-B14F-4D97-AF65-F5344CB8AC3E}">
        <p14:creationId xmlns:p14="http://schemas.microsoft.com/office/powerpoint/2010/main" val="1091577834"/>
      </p:ext>
    </p:extLst>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Composición del Código</a:t>
            </a:r>
          </a:p>
        </p:txBody>
      </p:sp>
      <p:pic>
        <p:nvPicPr>
          <p:cNvPr id="3" name="Picture Placeholder 2" descr="screenshot_6caf70a985c5b61f28ac24d5f14faa8b.png"/>
          <p:cNvPicPr>
            <a:picLocks noGrp="1" noChangeAspect="1"/>
          </p:cNvPicPr>
          <p:nvPr>
            <p:ph type="pic" idx="11" sz="quarter"/>
          </p:nvPr>
        </p:nvPicPr>
        <p:blipFill>
          <a:blip r:embed="rId2"/>
          <a:srcRect t="2193" b="2193"/>
          <a:stretch>
            <a:fillRect/>
          </a:stretch>
        </p:blipFill>
        <p:spPr/>
      </p:pic>
      <p:sp>
        <p:nvSpPr>
          <p:cNvPr id="4" name="Text Placeholder 3"/>
          <p:cNvSpPr>
            <a:spLocks noGrp="1"/>
          </p:cNvSpPr>
          <p:nvPr>
            <p:ph type="body" idx="12" sz="quarter"/>
          </p:nvPr>
        </p:nvSpPr>
        <p:spPr/>
        <p:txBody>
          <a:bodyPr/>
          <a:lstStyle/>
          <a:p>
            <a:r>
              <a:rPr sz="1400"/>
              <a:t>Haz clic en el ícono del signo de interrogación para abrir los comentarios que explican el código.</a:t>
            </a:r>
          </a:p>
        </p:txBody>
      </p:sp>
      <p:sp>
        <p:nvSpPr>
          <p:cNvPr id="5" name="Chart Placeholder 4"/>
          <p:cNvSpPr>
            <a:spLocks noGrp="1"/>
          </p:cNvSpPr>
          <p:nvPr>
            <p:ph type="chart" idx="14" sz="quarter"/>
          </p:nvPr>
        </p:nvSpPr>
        <p:spPr/>
        <p:txBody>
          <a:bodyPr/>
          <a:p>
            <a:r>
              <a:rPr u="sng">
                <a:solidFill>
                  <a:srgbClr val="0000FF"/>
                </a:solidFill>
                <a:hlinkClick r:id="rId3"/>
              </a:rPr>
              <a:t>https://app.protobject.com/generate?es-a14-colors&amp;es&amp;dynamic&amp;-1</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Reflexiona</a:t>
            </a:r>
          </a:p>
        </p:txBody>
      </p:sp>
      <p:sp>
        <p:nvSpPr>
          <p:cNvPr id="4" name="Content Placeholder 3"/>
          <p:cNvSpPr>
            <a:spLocks noGrp="1"/>
          </p:cNvSpPr>
          <p:nvPr>
            <p:ph idx="1"/>
          </p:nvPr>
        </p:nvSpPr>
        <p:spPr/>
        <p:txBody>
          <a:bodyPr/>
          <a:lstStyle/>
          <a:p>
            <a:pPr/>
            <a:r>
              <a:rPr sz="1400"/>
              <a:t>★ ¿Cuáles son las 'recetas' RGB para algunos de tus colores favoritos, como el naranja, el rosa o el turquesa? ¡Experimenta y descúbrelo!</a:t>
            </a:r>
          </a:p>
          <a:p>
            <a:pPr/>
            <a:r>
              <a:rPr sz="1400"/>
              <a:t>★ Cuando editas una foto en una aplicación, ¿estás usando el modelo de color Aditivo o Sustractivo? ¿Y cuando mezclas pintura para un proyecto de arte?</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Mezclando Colores RGB</a:t>
            </a:r>
          </a:p>
        </p:txBody>
      </p:sp>
      <p:sp>
        <p:nvSpPr>
          <p:cNvPr id="3" name="Subtitle 2"/>
          <p:cNvSpPr>
            <a:spLocks noGrp="1"/>
          </p:cNvSpPr>
          <p:nvPr>
            <p:ph type="subTitle" idx="1"/>
          </p:nvPr>
        </p:nvSpPr>
        <p:spPr/>
        <p:txBody>
          <a:bodyPr/>
          <a:lstStyle/>
          <a:p>
            <a:r>
              <a:t>¡Conviértete en un artista digital! Usa tres perillas para controlar los canales Rojo, Verde y Azul y mezcla cualquier color que puedas imaginar.</a:t>
            </a:r>
          </a:p>
        </p:txBody>
      </p:sp>
      <p:pic>
        <p:nvPicPr>
          <p:cNvPr id="4" name="Picture Placeholder 3" descr="14.colores-pantalla2.png"/>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ctrTitle"/>
          </p:nvPr>
        </p:nvSpPr>
        <p:spPr/>
        <p:txBody>
          <a:bodyPr/>
          <a:lstStyle/>
          <a:p>
            <a:r>
              <a:t>¿Qué haremos?</a:t>
            </a:r>
          </a:p>
        </p:txBody>
      </p:sp>
      <p:pic>
        <p:nvPicPr>
          <p:cNvPr id="3" name="Picture Placeholder 2" descr="14_color_mix.gif"/>
          <p:cNvPicPr>
            <a:picLocks noGrp="1" noChangeAspect="1"/>
          </p:cNvPicPr>
          <p:nvPr>
            <p:ph type="pic" idx="11" sz="quarter"/>
          </p:nvPr>
        </p:nvPicPr>
        <p:blipFill>
          <a:blip r:embed="rId2"/>
          <a:srcRect l="647" r="647"/>
          <a:stretch>
            <a:fillRect/>
          </a:stretch>
        </p:blipFill>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¿Cómo vemos los colores?</a:t>
            </a:r>
          </a:p>
        </p:txBody>
      </p:sp>
      <p:pic>
        <p:nvPicPr>
          <p:cNvPr id="3" name="Picture Placeholder 2" descr="a.reflection2.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Cuando la luz incide en un objeto, como una manzana, la superficie del objeto absorbe la mayor parte de la luz pero refleja una parte. Nuestros ojos ven esta luz reflejada.</a:t>
            </a:r>
          </a:p>
          <a:p>
            <a:r>
              <a:rPr sz="1400"/>
              <a:t>Si vemos una manzana </a:t>
            </a:r>
            <a:r>
              <a:rPr sz="1400" b="1"/>
              <a:t>roja</a:t>
            </a:r>
            <a:r>
              <a:rPr sz="1400"/>
              <a:t>, significa que su piel está absorbiendo todos los colores *excepto* el rojo. La luz roja rebota, llega a nuestros ojos y nuestro cerebro dice: "¡Eso es rojo!"</a:t>
            </a:r>
          </a:p>
        </p:txBody>
      </p:sp>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¿Cómo mezclamos los colores?</a:t>
            </a:r>
          </a:p>
        </p:txBody>
      </p:sp>
      <p:pic>
        <p:nvPicPr>
          <p:cNvPr id="3" name="Picture Placeholder 2" descr="b.color_.freedom2.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Para crear colores con luz, tenemos que mezclar diferentes </a:t>
            </a:r>
            <a:r>
              <a:rPr sz="1400" b="1"/>
              <a:t>rayos de luz</a:t>
            </a:r>
            <a:r>
              <a:rPr sz="1400"/>
              <a:t>. Si mezclamos </a:t>
            </a:r>
            <a:r>
              <a:rPr sz="1400" b="1"/>
              <a:t>todos</a:t>
            </a:r>
            <a:r>
              <a:rPr sz="1400"/>
              <a:t> los colores de la luz, obtenemos </a:t>
            </a:r>
            <a:r>
              <a:rPr sz="1400" b="1"/>
              <a:t>luz blanca</a:t>
            </a:r>
            <a:r>
              <a:rPr sz="1400"/>
              <a:t> pura. La ausencia total de luz es el </a:t>
            </a:r>
            <a:r>
              <a:rPr sz="1400" b="1"/>
              <a:t>negro</a:t>
            </a:r>
            <a:r>
              <a:rPr sz="1400"/>
              <a:t>.</a:t>
            </a:r>
          </a:p>
          <a:p>
            <a:r>
              <a:rPr sz="1400"/>
              <a:t>¡Puedes ver esto en la naturaleza! Después de llover, pequeñas gotas de agua en el aire pueden actuar como prismas y </a:t>
            </a:r>
            <a:r>
              <a:rPr sz="1400" b="1"/>
              <a:t>separar</a:t>
            </a:r>
            <a:r>
              <a:rPr sz="1400"/>
              <a:t> la luz solar blanca en todos sus colores componentes, ¡creando un </a:t>
            </a:r>
            <a:r>
              <a:rPr sz="1400" b="1"/>
              <a:t>arcoíris</a:t>
            </a:r>
            <a:r>
              <a:rPr sz="1400"/>
              <a:t>!</a:t>
            </a:r>
          </a:p>
        </p:txBody>
      </p:sp>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Síntesis Sustractiva (Pintura y Tinta)</a:t>
            </a:r>
          </a:p>
        </p:txBody>
      </p:sp>
      <p:pic>
        <p:nvPicPr>
          <p:cNvPr id="3" name="Picture Placeholder 2" descr="c-sustractive.es.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En este modelo, el color de un objeto depende de la luz que </a:t>
            </a:r>
            <a:r>
              <a:rPr sz="1400" b="1"/>
              <a:t>refleja</a:t>
            </a:r>
            <a:r>
              <a:rPr sz="1400"/>
              <a:t>. Los colores primarios son Cian, Magenta y Amarillo. Debido a que este modelo funciona *restando* (absorbiendo) luz, la mezcla de los tres colores da como resultado el </a:t>
            </a:r>
            <a:r>
              <a:rPr sz="1400" b="1"/>
              <a:t>Negro</a:t>
            </a:r>
            <a:r>
              <a:rPr sz="1400"/>
              <a:t>. Este modelo se utiliza para cosas que no emiten su propia luz, como la impresión de fotografías, tintes y pinturas.</a:t>
            </a:r>
          </a:p>
        </p:txBody>
      </p:sp>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Síntesis Aditiva (Pantallas y Luz)</a:t>
            </a:r>
          </a:p>
        </p:txBody>
      </p:sp>
      <p:pic>
        <p:nvPicPr>
          <p:cNvPr id="3" name="Picture Placeholder 2" descr="d-additive.es.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En este modelo, el color se crea </a:t>
            </a:r>
            <a:r>
              <a:rPr sz="1400" b="1"/>
              <a:t>sumando</a:t>
            </a:r>
            <a:r>
              <a:rPr sz="1400"/>
              <a:t> diferentes luces. Los colores primarios son </a:t>
            </a:r>
            <a:r>
              <a:rPr sz="1400" b="1"/>
              <a:t>Rojo, Verde y Azul (RGB)</a:t>
            </a:r>
            <a:r>
              <a:rPr sz="1400"/>
              <a:t>.</a:t>
            </a:r>
          </a:p>
          <a:p>
            <a:r>
              <a:rPr sz="1400"/>
              <a:t>- </a:t>
            </a:r>
            <a:r>
              <a:rPr sz="1400" b="1"/>
              <a:t>Rojo + Verde</a:t>
            </a:r>
            <a:r>
              <a:rPr sz="1400"/>
              <a:t> = </a:t>
            </a:r>
            <a:r>
              <a:rPr sz="1400" b="1"/>
              <a:t>Amarillo</a:t>
            </a:r>
            <a:r>
              <a:rPr sz="1400"/>
              <a:t/>
            </a:r>
          </a:p>
          <a:p>
            <a:r>
              <a:rPr sz="1400"/>
              <a:t>- </a:t>
            </a:r>
            <a:r>
              <a:rPr sz="1400" b="1"/>
              <a:t>Verde + Azul</a:t>
            </a:r>
            <a:r>
              <a:rPr sz="1400"/>
              <a:t> = </a:t>
            </a:r>
            <a:r>
              <a:rPr sz="1400" b="1"/>
              <a:t>Cian</a:t>
            </a:r>
            <a:r>
              <a:rPr sz="1400"/>
              <a:t/>
            </a:r>
          </a:p>
          <a:p>
            <a:r>
              <a:rPr sz="1400"/>
              <a:t>- </a:t>
            </a:r>
            <a:r>
              <a:rPr sz="1400" b="1"/>
              <a:t>Rojo + Azul</a:t>
            </a:r>
            <a:r>
              <a:rPr sz="1400"/>
              <a:t> = </a:t>
            </a:r>
            <a:r>
              <a:rPr sz="1400" b="1"/>
              <a:t>Magenta</a:t>
            </a:r>
            <a:r>
              <a:rPr sz="1400"/>
              <a:t/>
            </a:r>
          </a:p>
          <a:p>
            <a:r>
              <a:rPr sz="1400"/>
              <a:t>Como estamos mezclando luz pura, la combinación de los tres a máxima intensidad da como resultado la </a:t>
            </a:r>
            <a:r>
              <a:rPr sz="1400" b="1"/>
              <a:t>Luz Blanca</a:t>
            </a:r>
            <a:r>
              <a:rPr sz="1400"/>
              <a:t>. Este modelo se utiliza para todas las pantallas, como televisores, teléfonos y monitores de computadora.</a:t>
            </a:r>
          </a:p>
        </p:txBody>
      </p:sp>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¿Cómo usa un monitor el RGB?</a:t>
            </a:r>
          </a:p>
        </p:txBody>
      </p:sp>
      <p:pic>
        <p:nvPicPr>
          <p:cNvPr id="3" name="Picture Placeholder 2" descr="e-pixels.png"/>
          <p:cNvPicPr>
            <a:picLocks noGrp="1" noChangeAspect="1"/>
          </p:cNvPicPr>
          <p:nvPr>
            <p:ph type="pic" idx="11" sz="quarter"/>
          </p:nvPr>
        </p:nvPicPr>
        <p:blipFill>
          <a:blip r:embed="rId2"/>
          <a:srcRect l="647" r="647"/>
          <a:stretch>
            <a:fillRect/>
          </a:stretch>
        </p:blipFill>
        <p:spPr/>
      </p:pic>
      <p:sp>
        <p:nvSpPr>
          <p:cNvPr id="4" name="Text Placeholder 3"/>
          <p:cNvSpPr>
            <a:spLocks noGrp="1"/>
          </p:cNvSpPr>
          <p:nvPr>
            <p:ph type="body" idx="12" sz="quarter"/>
          </p:nvPr>
        </p:nvSpPr>
        <p:spPr/>
        <p:txBody>
          <a:bodyPr/>
          <a:lstStyle/>
          <a:p>
            <a:r>
              <a:rPr sz="1400"/>
              <a:t>Tu pantalla está hecha de millones de pequeños puntos llamados píxeles. Cada píxel es en realidad un equipo de tres LED aún más pequeños: uno </a:t>
            </a:r>
            <a:r>
              <a:rPr sz="1400" b="1"/>
              <a:t>R</a:t>
            </a:r>
            <a:r>
              <a:rPr sz="1400"/>
              <a:t>ojo, uno </a:t>
            </a:r>
            <a:r>
              <a:rPr sz="1400" b="1"/>
              <a:t>V</a:t>
            </a:r>
            <a:r>
              <a:rPr sz="1400"/>
              <a:t>erde y uno </a:t>
            </a:r>
            <a:r>
              <a:rPr sz="1400" b="1"/>
              <a:t>A</a:t>
            </a:r>
            <a:r>
              <a:rPr sz="1400"/>
              <a:t>zul.</a:t>
            </a:r>
          </a:p>
          <a:p>
            <a:r>
              <a:rPr sz="1400"/>
              <a:t>Para crear un color específico para ese píxel, digamos, morado, la pantalla le dice a los LED rojo y azul que se enciendan brillantemente, y al verde que permanezca tenue. ¡Multiplica ese proceso por millones de píxeles y obtendrás una imagen completa y rica!</a:t>
            </a:r>
          </a:p>
        </p:txBody>
      </p:sp>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¡Juguemos con los Colores!</a:t>
            </a:r>
          </a:p>
        </p:txBody>
      </p:sp>
      <p:sp>
        <p:nvSpPr>
          <p:cNvPr id="3" name="Text Placeholder 2"/>
          <p:cNvSpPr>
            <a:spLocks noGrp="1"/>
          </p:cNvSpPr>
          <p:nvPr>
            <p:ph type="body" idx="12" sz="quarter"/>
          </p:nvPr>
        </p:nvSpPr>
        <p:spPr/>
        <p:txBody>
          <a:bodyPr/>
          <a:lstStyle/>
          <a:p>
            <a:r>
              <a:rPr sz="1400"/>
              <a:t>Presiona Añadir dispositivo, selecciona Lámpara y presiona Abrir en esta ventana.</a:t>
            </a:r>
          </a:p>
          <a:p>
            <a:r>
              <a:rPr sz="1400"/>
              <a:t>Presiona Añadir dispositivo, selecciona Perilla y escanea el código QR con un smartphone para controlar el color </a:t>
            </a:r>
            <a:r>
              <a:rPr sz="1400" b="1"/>
              <a:t>rojo</a:t>
            </a:r>
            <a:r>
              <a:rPr sz="1400"/>
              <a:t>.</a:t>
            </a:r>
          </a:p>
          <a:p>
            <a:r>
              <a:rPr sz="1400"/>
              <a:t>Añade dos componentes más de Perilla en otros dos smartphones para controlar los colores </a:t>
            </a:r>
            <a:r>
              <a:rPr sz="1400" b="1"/>
              <a:t>verde</a:t>
            </a:r>
            <a:r>
              <a:rPr sz="1400"/>
              <a:t> y </a:t>
            </a:r>
            <a:r>
              <a:rPr sz="1400" b="1"/>
              <a:t>azul</a:t>
            </a:r>
            <a:r>
              <a:rPr sz="1400"/>
              <a:t>.</a:t>
            </a:r>
          </a:p>
        </p:txBody>
      </p:sp>
      <p:sp>
        <p:nvSpPr>
          <p:cNvPr id="4" name="Chart Placeholder 3"/>
          <p:cNvSpPr>
            <a:spLocks noGrp="1"/>
          </p:cNvSpPr>
          <p:nvPr>
            <p:ph type="chart" idx="14" sz="quarter"/>
          </p:nvPr>
        </p:nvSpPr>
        <p:spPr/>
        <p:txBody>
          <a:bodyPr/>
          <a:p>
            <a:r>
              <a:rPr sz="1400"/>
              <a:t>Creemos un prototipo que nos permita mezclar y crear cualquier color de luz.</a:t>
            </a:r>
          </a:p>
        </p:txBody>
      </p:sp>
    </p:spTree>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FFFFFF"/>
      </a:hlink>
      <a:folHlink>
        <a:srgbClr val="FFFF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229</TotalTime>
  <Words>58</Words>
  <Application>Microsoft Office PowerPoint</Application>
  <PresentationFormat>Widescreen</PresentationFormat>
  <Paragraphs>11</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Segoe UI</vt:lpstr>
      <vt:lpstr>Segoe UI Black</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Alessio Bellino</dc:creator>
  <cp:lastModifiedBy>Alessio Bellino</cp:lastModifiedBy>
  <cp:revision>41</cp:revision>
  <dcterms:created xsi:type="dcterms:W3CDTF">2025-08-23T17:03:52Z</dcterms:created>
  <dcterms:modified xsi:type="dcterms:W3CDTF">2025-09-03T15:49:53Z</dcterms:modified>
</cp:coreProperties>
</file>