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media/image2.svg" ContentType="image/svg+xml"/>
  <Override PartName="/ppt/media/image4.svg" ContentType="image/svg+xml"/>
  <Override PartName="/ppt/media/image6.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9"/>
    <p:sldId id="258" r:id="rId10"/>
    <p:sldId id="259" r:id="rId11"/>
    <p:sldId id="260" r:id="rId12"/>
    <p:sldId id="261" r:id="rId13"/>
    <p:sldId id="262" r:id="rId14"/>
    <p:sldId id="263" r:id="rId15"/>
    <p:sldId id="264" r:id="rId16"/>
    <p:sldId id="265"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38CA"/>
    <a:srgbClr val="1D4ED8"/>
    <a:srgbClr val="A551F4"/>
    <a:srgbClr val="FFFFFF"/>
    <a:srgbClr val="A16207"/>
    <a:srgbClr val="000000"/>
    <a:srgbClr val="FACC15"/>
    <a:srgbClr val="FFC93C"/>
    <a:srgbClr val="0575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D7F994-7B23-4B30-9E0D-141B518001FB}" v="23" dt="2025-09-03T15:49:48.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55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microsoft.com/office/2016/11/relationships/changesInfo" Target="changesInfos/changesInfo1.xml"/><Relationship Id="rId8" Type="http://schemas.microsoft.com/office/2015/10/relationships/revisionInfo" Target="revisionInfo.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ssio Bellino" userId="4d67f9ee-b7e6-436d-9ca9-011d058f5ab9" providerId="ADAL" clId="{D6D7F994-7B23-4B30-9E0D-141B518001FB}"/>
    <pc:docChg chg="undo custSel delSld modMainMaster">
      <pc:chgData name="Alessio Bellino" userId="4d67f9ee-b7e6-436d-9ca9-011d058f5ab9" providerId="ADAL" clId="{D6D7F994-7B23-4B30-9E0D-141B518001FB}" dt="2025-09-03T15:49:48.493" v="146" actId="404"/>
      <pc:docMkLst>
        <pc:docMk/>
      </pc:docMkLst>
      <pc:sldChg chg="del">
        <pc:chgData name="Alessio Bellino" userId="4d67f9ee-b7e6-436d-9ca9-011d058f5ab9" providerId="ADAL" clId="{D6D7F994-7B23-4B30-9E0D-141B518001FB}" dt="2025-08-27T01:13:29.985" v="83" actId="47"/>
        <pc:sldMkLst>
          <pc:docMk/>
          <pc:sldMk cId="1091577834" sldId="256"/>
        </pc:sldMkLst>
      </pc:sldChg>
      <pc:sldChg chg="del">
        <pc:chgData name="Alessio Bellino" userId="4d67f9ee-b7e6-436d-9ca9-011d058f5ab9" providerId="ADAL" clId="{D6D7F994-7B23-4B30-9E0D-141B518001FB}" dt="2025-08-27T01:13:28.949" v="82" actId="47"/>
        <pc:sldMkLst>
          <pc:docMk/>
          <pc:sldMk cId="0" sldId="257"/>
        </pc:sldMkLst>
      </pc:sldChg>
      <pc:sldChg chg="del">
        <pc:chgData name="Alessio Bellino" userId="4d67f9ee-b7e6-436d-9ca9-011d058f5ab9" providerId="ADAL" clId="{D6D7F994-7B23-4B30-9E0D-141B518001FB}" dt="2025-08-27T01:13:25.571" v="81" actId="47"/>
        <pc:sldMkLst>
          <pc:docMk/>
          <pc:sldMk cId="0" sldId="258"/>
        </pc:sldMkLst>
      </pc:sldChg>
      <pc:sldChg chg="del">
        <pc:chgData name="Alessio Bellino" userId="4d67f9ee-b7e6-436d-9ca9-011d058f5ab9" providerId="ADAL" clId="{D6D7F994-7B23-4B30-9E0D-141B518001FB}" dt="2025-08-27T01:13:25.571" v="81" actId="47"/>
        <pc:sldMkLst>
          <pc:docMk/>
          <pc:sldMk cId="0" sldId="259"/>
        </pc:sldMkLst>
      </pc:sldChg>
      <pc:sldChg chg="del">
        <pc:chgData name="Alessio Bellino" userId="4d67f9ee-b7e6-436d-9ca9-011d058f5ab9" providerId="ADAL" clId="{D6D7F994-7B23-4B30-9E0D-141B518001FB}" dt="2025-08-27T01:13:25.571" v="81" actId="47"/>
        <pc:sldMkLst>
          <pc:docMk/>
          <pc:sldMk cId="0" sldId="260"/>
        </pc:sldMkLst>
      </pc:sldChg>
      <pc:sldChg chg="del">
        <pc:chgData name="Alessio Bellino" userId="4d67f9ee-b7e6-436d-9ca9-011d058f5ab9" providerId="ADAL" clId="{D6D7F994-7B23-4B30-9E0D-141B518001FB}" dt="2025-08-27T01:13:25.571" v="81" actId="47"/>
        <pc:sldMkLst>
          <pc:docMk/>
          <pc:sldMk cId="0" sldId="261"/>
        </pc:sldMkLst>
      </pc:sldChg>
      <pc:sldChg chg="del">
        <pc:chgData name="Alessio Bellino" userId="4d67f9ee-b7e6-436d-9ca9-011d058f5ab9" providerId="ADAL" clId="{D6D7F994-7B23-4B30-9E0D-141B518001FB}" dt="2025-08-27T01:13:25.571" v="81" actId="47"/>
        <pc:sldMkLst>
          <pc:docMk/>
          <pc:sldMk cId="0" sldId="262"/>
        </pc:sldMkLst>
      </pc:sldChg>
      <pc:sldChg chg="del">
        <pc:chgData name="Alessio Bellino" userId="4d67f9ee-b7e6-436d-9ca9-011d058f5ab9" providerId="ADAL" clId="{D6D7F994-7B23-4B30-9E0D-141B518001FB}" dt="2025-08-27T01:13:25.571" v="81" actId="47"/>
        <pc:sldMkLst>
          <pc:docMk/>
          <pc:sldMk cId="0" sldId="263"/>
        </pc:sldMkLst>
      </pc:sldChg>
      <pc:sldChg chg="del">
        <pc:chgData name="Alessio Bellino" userId="4d67f9ee-b7e6-436d-9ca9-011d058f5ab9" providerId="ADAL" clId="{D6D7F994-7B23-4B30-9E0D-141B518001FB}" dt="2025-08-27T01:13:25.571" v="81" actId="47"/>
        <pc:sldMkLst>
          <pc:docMk/>
          <pc:sldMk cId="0" sldId="264"/>
        </pc:sldMkLst>
      </pc:sldChg>
      <pc:sldChg chg="del">
        <pc:chgData name="Alessio Bellino" userId="4d67f9ee-b7e6-436d-9ca9-011d058f5ab9" providerId="ADAL" clId="{D6D7F994-7B23-4B30-9E0D-141B518001FB}" dt="2025-08-27T01:13:25.571" v="81" actId="47"/>
        <pc:sldMkLst>
          <pc:docMk/>
          <pc:sldMk cId="0" sldId="265"/>
        </pc:sldMkLst>
      </pc:sldChg>
      <pc:sldChg chg="del">
        <pc:chgData name="Alessio Bellino" userId="4d67f9ee-b7e6-436d-9ca9-011d058f5ab9" providerId="ADAL" clId="{D6D7F994-7B23-4B30-9E0D-141B518001FB}" dt="2025-08-27T01:13:25.571" v="81" actId="47"/>
        <pc:sldMkLst>
          <pc:docMk/>
          <pc:sldMk cId="0" sldId="266"/>
        </pc:sldMkLst>
      </pc:sldChg>
      <pc:sldChg chg="del">
        <pc:chgData name="Alessio Bellino" userId="4d67f9ee-b7e6-436d-9ca9-011d058f5ab9" providerId="ADAL" clId="{D6D7F994-7B23-4B30-9E0D-141B518001FB}" dt="2025-08-27T01:13:25.571" v="81" actId="47"/>
        <pc:sldMkLst>
          <pc:docMk/>
          <pc:sldMk cId="0" sldId="267"/>
        </pc:sldMkLst>
      </pc:sldChg>
      <pc:sldChg chg="del">
        <pc:chgData name="Alessio Bellino" userId="4d67f9ee-b7e6-436d-9ca9-011d058f5ab9" providerId="ADAL" clId="{D6D7F994-7B23-4B30-9E0D-141B518001FB}" dt="2025-08-27T01:13:25.571" v="81" actId="47"/>
        <pc:sldMkLst>
          <pc:docMk/>
          <pc:sldMk cId="0" sldId="268"/>
        </pc:sldMkLst>
      </pc:sldChg>
      <pc:sldMasterChg chg="modSldLayout">
        <pc:chgData name="Alessio Bellino" userId="4d67f9ee-b7e6-436d-9ca9-011d058f5ab9" providerId="ADAL" clId="{D6D7F994-7B23-4B30-9E0D-141B518001FB}" dt="2025-09-03T15:49:48.493" v="146" actId="404"/>
        <pc:sldMasterMkLst>
          <pc:docMk/>
          <pc:sldMasterMk cId="661577070" sldId="2147483648"/>
        </pc:sldMasterMkLst>
        <pc:sldLayoutChg chg="modSp mod">
          <pc:chgData name="Alessio Bellino" userId="4d67f9ee-b7e6-436d-9ca9-011d058f5ab9" providerId="ADAL" clId="{D6D7F994-7B23-4B30-9E0D-141B518001FB}" dt="2025-09-03T15:49:04.125" v="130" actId="403"/>
          <pc:sldLayoutMkLst>
            <pc:docMk/>
            <pc:sldMasterMk cId="661577070" sldId="2147483648"/>
            <pc:sldLayoutMk cId="552119573" sldId="2147483649"/>
          </pc:sldLayoutMkLst>
          <pc:spChg chg="mod">
            <ac:chgData name="Alessio Bellino" userId="4d67f9ee-b7e6-436d-9ca9-011d058f5ab9" providerId="ADAL" clId="{D6D7F994-7B23-4B30-9E0D-141B518001FB}" dt="2025-09-03T15:49:04.125" v="130" actId="403"/>
            <ac:spMkLst>
              <pc:docMk/>
              <pc:sldMasterMk cId="661577070" sldId="2147483648"/>
              <pc:sldLayoutMk cId="552119573" sldId="2147483649"/>
              <ac:spMk id="2" creationId="{F452E439-A5BF-EE24-C08E-1F9F20701E7E}"/>
            </ac:spMkLst>
          </pc:spChg>
          <pc:spChg chg="mod">
            <ac:chgData name="Alessio Bellino" userId="4d67f9ee-b7e6-436d-9ca9-011d058f5ab9" providerId="ADAL" clId="{D6D7F994-7B23-4B30-9E0D-141B518001FB}" dt="2025-09-03T15:29:12.824" v="119" actId="1035"/>
            <ac:spMkLst>
              <pc:docMk/>
              <pc:sldMasterMk cId="661577070" sldId="2147483648"/>
              <pc:sldLayoutMk cId="552119573" sldId="2147483649"/>
              <ac:spMk id="7" creationId="{D9290BF2-0C25-514A-9D89-51E5C7543451}"/>
            </ac:spMkLst>
          </pc:spChg>
        </pc:sldLayoutChg>
        <pc:sldLayoutChg chg="modSp mod">
          <pc:chgData name="Alessio Bellino" userId="4d67f9ee-b7e6-436d-9ca9-011d058f5ab9" providerId="ADAL" clId="{D6D7F994-7B23-4B30-9E0D-141B518001FB}" dt="2025-09-03T15:48:48.805" v="127" actId="404"/>
          <pc:sldLayoutMkLst>
            <pc:docMk/>
            <pc:sldMasterMk cId="661577070" sldId="2147483648"/>
            <pc:sldLayoutMk cId="1168460104" sldId="2147483656"/>
          </pc:sldLayoutMkLst>
          <pc:spChg chg="mod">
            <ac:chgData name="Alessio Bellino" userId="4d67f9ee-b7e6-436d-9ca9-011d058f5ab9" providerId="ADAL" clId="{D6D7F994-7B23-4B30-9E0D-141B518001FB}" dt="2025-09-03T15:48:48.805" v="127" actId="404"/>
            <ac:spMkLst>
              <pc:docMk/>
              <pc:sldMasterMk cId="661577070" sldId="2147483648"/>
              <pc:sldLayoutMk cId="1168460104" sldId="2147483656"/>
              <ac:spMk id="2" creationId="{D7FA4241-75AB-E168-9F15-606C0FA2D9CB}"/>
            </ac:spMkLst>
          </pc:spChg>
          <pc:spChg chg="mod">
            <ac:chgData name="Alessio Bellino" userId="4d67f9ee-b7e6-436d-9ca9-011d058f5ab9" providerId="ADAL" clId="{D6D7F994-7B23-4B30-9E0D-141B518001FB}" dt="2025-09-03T15:29:29.320" v="121" actId="207"/>
            <ac:spMkLst>
              <pc:docMk/>
              <pc:sldMasterMk cId="661577070" sldId="2147483648"/>
              <pc:sldLayoutMk cId="1168460104" sldId="2147483656"/>
              <ac:spMk id="4" creationId="{A9CE6CAF-4FD0-1FA1-1965-C06A9FCE86EB}"/>
            </ac:spMkLst>
          </pc:spChg>
        </pc:sldLayoutChg>
        <pc:sldLayoutChg chg="modSp mod">
          <pc:chgData name="Alessio Bellino" userId="4d67f9ee-b7e6-436d-9ca9-011d058f5ab9" providerId="ADAL" clId="{D6D7F994-7B23-4B30-9E0D-141B518001FB}" dt="2025-09-03T15:49:12.616" v="132" actId="404"/>
          <pc:sldLayoutMkLst>
            <pc:docMk/>
            <pc:sldMasterMk cId="661577070" sldId="2147483648"/>
            <pc:sldLayoutMk cId="892857456" sldId="2147483657"/>
          </pc:sldLayoutMkLst>
          <pc:spChg chg="mod">
            <ac:chgData name="Alessio Bellino" userId="4d67f9ee-b7e6-436d-9ca9-011d058f5ab9" providerId="ADAL" clId="{D6D7F994-7B23-4B30-9E0D-141B518001FB}" dt="2025-09-03T15:49:12.616" v="132" actId="404"/>
            <ac:spMkLst>
              <pc:docMk/>
              <pc:sldMasterMk cId="661577070" sldId="2147483648"/>
              <pc:sldLayoutMk cId="892857456" sldId="2147483657"/>
              <ac:spMk id="2" creationId="{D7FA4241-75AB-E168-9F15-606C0FA2D9CB}"/>
            </ac:spMkLst>
          </pc:spChg>
          <pc:spChg chg="mod">
            <ac:chgData name="Alessio Bellino" userId="4d67f9ee-b7e6-436d-9ca9-011d058f5ab9" providerId="ADAL" clId="{D6D7F994-7B23-4B30-9E0D-141B518001FB}" dt="2025-09-03T15:29:23.023" v="120" actId="207"/>
            <ac:spMkLst>
              <pc:docMk/>
              <pc:sldMasterMk cId="661577070" sldId="2147483648"/>
              <pc:sldLayoutMk cId="892857456" sldId="2147483657"/>
              <ac:spMk id="4" creationId="{A9CE6CAF-4FD0-1FA1-1965-C06A9FCE86EB}"/>
            </ac:spMkLst>
          </pc:spChg>
        </pc:sldLayoutChg>
        <pc:sldLayoutChg chg="modSp mod">
          <pc:chgData name="Alessio Bellino" userId="4d67f9ee-b7e6-436d-9ca9-011d058f5ab9" providerId="ADAL" clId="{D6D7F994-7B23-4B30-9E0D-141B518001FB}" dt="2025-09-03T15:49:21.285" v="134" actId="404"/>
          <pc:sldLayoutMkLst>
            <pc:docMk/>
            <pc:sldMasterMk cId="661577070" sldId="2147483648"/>
            <pc:sldLayoutMk cId="2348620504" sldId="2147483658"/>
          </pc:sldLayoutMkLst>
          <pc:spChg chg="mod">
            <ac:chgData name="Alessio Bellino" userId="4d67f9ee-b7e6-436d-9ca9-011d058f5ab9" providerId="ADAL" clId="{D6D7F994-7B23-4B30-9E0D-141B518001FB}" dt="2025-09-03T15:49:21.285" v="134" actId="404"/>
            <ac:spMkLst>
              <pc:docMk/>
              <pc:sldMasterMk cId="661577070" sldId="2147483648"/>
              <pc:sldLayoutMk cId="2348620504" sldId="2147483658"/>
              <ac:spMk id="2" creationId="{D7FA4241-75AB-E168-9F15-606C0FA2D9CB}"/>
            </ac:spMkLst>
          </pc:spChg>
          <pc:spChg chg="mod">
            <ac:chgData name="Alessio Bellino" userId="4d67f9ee-b7e6-436d-9ca9-011d058f5ab9" providerId="ADAL" clId="{D6D7F994-7B23-4B30-9E0D-141B518001FB}" dt="2025-09-03T15:29:01.370" v="113" actId="207"/>
            <ac:spMkLst>
              <pc:docMk/>
              <pc:sldMasterMk cId="661577070" sldId="2147483648"/>
              <pc:sldLayoutMk cId="2348620504" sldId="2147483658"/>
              <ac:spMk id="4" creationId="{A9CE6CAF-4FD0-1FA1-1965-C06A9FCE86EB}"/>
            </ac:spMkLst>
          </pc:spChg>
        </pc:sldLayoutChg>
        <pc:sldLayoutChg chg="addSp delSp modSp mod">
          <pc:chgData name="Alessio Bellino" userId="4d67f9ee-b7e6-436d-9ca9-011d058f5ab9" providerId="ADAL" clId="{D6D7F994-7B23-4B30-9E0D-141B518001FB}" dt="2025-09-03T15:49:28.125" v="136" actId="404"/>
          <pc:sldLayoutMkLst>
            <pc:docMk/>
            <pc:sldMasterMk cId="661577070" sldId="2147483648"/>
            <pc:sldLayoutMk cId="1471266884" sldId="2147483659"/>
          </pc:sldLayoutMkLst>
          <pc:spChg chg="mod">
            <ac:chgData name="Alessio Bellino" userId="4d67f9ee-b7e6-436d-9ca9-011d058f5ab9" providerId="ADAL" clId="{D6D7F994-7B23-4B30-9E0D-141B518001FB}" dt="2025-09-03T15:49:28.125" v="136" actId="404"/>
            <ac:spMkLst>
              <pc:docMk/>
              <pc:sldMasterMk cId="661577070" sldId="2147483648"/>
              <pc:sldLayoutMk cId="1471266884" sldId="2147483659"/>
              <ac:spMk id="2" creationId="{D7FA4241-75AB-E168-9F15-606C0FA2D9CB}"/>
            </ac:spMkLst>
          </pc:spChg>
          <pc:spChg chg="add mod">
            <ac:chgData name="Alessio Bellino" userId="4d67f9ee-b7e6-436d-9ca9-011d058f5ab9" providerId="ADAL" clId="{D6D7F994-7B23-4B30-9E0D-141B518001FB}" dt="2025-08-27T01:11:08.780" v="46" actId="1035"/>
            <ac:spMkLst>
              <pc:docMk/>
              <pc:sldMasterMk cId="661577070" sldId="2147483648"/>
              <pc:sldLayoutMk cId="1471266884" sldId="2147483659"/>
              <ac:spMk id="3" creationId="{F876292C-B4E7-FCE3-1E74-154C919298A3}"/>
            </ac:spMkLst>
          </pc:spChg>
          <pc:spChg chg="mod">
            <ac:chgData name="Alessio Bellino" userId="4d67f9ee-b7e6-436d-9ca9-011d058f5ab9" providerId="ADAL" clId="{D6D7F994-7B23-4B30-9E0D-141B518001FB}" dt="2025-09-03T15:29:00.979" v="112" actId="207"/>
            <ac:spMkLst>
              <pc:docMk/>
              <pc:sldMasterMk cId="661577070" sldId="2147483648"/>
              <pc:sldLayoutMk cId="1471266884" sldId="2147483659"/>
              <ac:spMk id="4" creationId="{A9CE6CAF-4FD0-1FA1-1965-C06A9FCE86EB}"/>
            </ac:spMkLst>
          </pc:spChg>
          <pc:spChg chg="add mod">
            <ac:chgData name="Alessio Bellino" userId="4d67f9ee-b7e6-436d-9ca9-011d058f5ab9" providerId="ADAL" clId="{D6D7F994-7B23-4B30-9E0D-141B518001FB}" dt="2025-08-27T01:10:37.653" v="27" actId="1076"/>
            <ac:spMkLst>
              <pc:docMk/>
              <pc:sldMasterMk cId="661577070" sldId="2147483648"/>
              <pc:sldLayoutMk cId="1471266884" sldId="2147483659"/>
              <ac:spMk id="5" creationId="{6F44FAD5-85C0-5126-BEBB-39AE90164067}"/>
            </ac:spMkLst>
          </pc:spChg>
          <pc:spChg chg="add mod">
            <ac:chgData name="Alessio Bellino" userId="4d67f9ee-b7e6-436d-9ca9-011d058f5ab9" providerId="ADAL" clId="{D6D7F994-7B23-4B30-9E0D-141B518001FB}" dt="2025-08-27T01:10:37.653" v="27" actId="1076"/>
            <ac:spMkLst>
              <pc:docMk/>
              <pc:sldMasterMk cId="661577070" sldId="2147483648"/>
              <pc:sldLayoutMk cId="1471266884" sldId="2147483659"/>
              <ac:spMk id="6" creationId="{5E15C401-2708-BE2C-313C-6E972121150A}"/>
            </ac:spMkLst>
          </pc:spChg>
          <pc:spChg chg="mod">
            <ac:chgData name="Alessio Bellino" userId="4d67f9ee-b7e6-436d-9ca9-011d058f5ab9" providerId="ADAL" clId="{D6D7F994-7B23-4B30-9E0D-141B518001FB}" dt="2025-08-27T01:11:08.780" v="46" actId="1035"/>
            <ac:spMkLst>
              <pc:docMk/>
              <pc:sldMasterMk cId="661577070" sldId="2147483648"/>
              <pc:sldLayoutMk cId="1471266884" sldId="2147483659"/>
              <ac:spMk id="10" creationId="{7EE5EA41-8A93-19E6-0938-921548C16043}"/>
            </ac:spMkLst>
          </pc:spChg>
          <pc:spChg chg="mod">
            <ac:chgData name="Alessio Bellino" userId="4d67f9ee-b7e6-436d-9ca9-011d058f5ab9" providerId="ADAL" clId="{D6D7F994-7B23-4B30-9E0D-141B518001FB}" dt="2025-08-27T01:11:37.001" v="74" actId="14100"/>
            <ac:spMkLst>
              <pc:docMk/>
              <pc:sldMasterMk cId="661577070" sldId="2147483648"/>
              <pc:sldLayoutMk cId="1471266884" sldId="2147483659"/>
              <ac:spMk id="13" creationId="{33A5CA17-0E07-7C00-D057-B222092BBE90}"/>
            </ac:spMkLst>
          </pc:spChg>
        </pc:sldLayoutChg>
        <pc:sldLayoutChg chg="addSp delSp modSp mod">
          <pc:chgData name="Alessio Bellino" userId="4d67f9ee-b7e6-436d-9ca9-011d058f5ab9" providerId="ADAL" clId="{D6D7F994-7B23-4B30-9E0D-141B518001FB}" dt="2025-09-03T15:48:58.086" v="129" actId="403"/>
          <pc:sldLayoutMkLst>
            <pc:docMk/>
            <pc:sldMasterMk cId="661577070" sldId="2147483648"/>
            <pc:sldLayoutMk cId="1862163226" sldId="2147483660"/>
          </pc:sldLayoutMkLst>
          <pc:spChg chg="mod">
            <ac:chgData name="Alessio Bellino" userId="4d67f9ee-b7e6-436d-9ca9-011d058f5ab9" providerId="ADAL" clId="{D6D7F994-7B23-4B30-9E0D-141B518001FB}" dt="2025-09-03T15:48:58.086" v="129" actId="403"/>
            <ac:spMkLst>
              <pc:docMk/>
              <pc:sldMasterMk cId="661577070" sldId="2147483648"/>
              <pc:sldLayoutMk cId="1862163226" sldId="2147483660"/>
              <ac:spMk id="2" creationId="{F452E439-A5BF-EE24-C08E-1F9F20701E7E}"/>
            </ac:spMkLst>
          </pc:spChg>
          <pc:spChg chg="mod">
            <ac:chgData name="Alessio Bellino" userId="4d67f9ee-b7e6-436d-9ca9-011d058f5ab9" providerId="ADAL" clId="{D6D7F994-7B23-4B30-9E0D-141B518001FB}" dt="2025-09-03T15:29:32.545" v="122" actId="207"/>
            <ac:spMkLst>
              <pc:docMk/>
              <pc:sldMasterMk cId="661577070" sldId="2147483648"/>
              <pc:sldLayoutMk cId="1862163226" sldId="2147483660"/>
              <ac:spMk id="7" creationId="{D9290BF2-0C25-514A-9D89-51E5C7543451}"/>
            </ac:spMkLst>
          </pc:spChg>
        </pc:sldLayoutChg>
        <pc:sldLayoutChg chg="modSp mod">
          <pc:chgData name="Alessio Bellino" userId="4d67f9ee-b7e6-436d-9ca9-011d058f5ab9" providerId="ADAL" clId="{D6D7F994-7B23-4B30-9E0D-141B518001FB}" dt="2025-09-03T15:49:36.430" v="140" actId="404"/>
          <pc:sldLayoutMkLst>
            <pc:docMk/>
            <pc:sldMasterMk cId="661577070" sldId="2147483648"/>
            <pc:sldLayoutMk cId="4274332006" sldId="2147483661"/>
          </pc:sldLayoutMkLst>
          <pc:spChg chg="mod">
            <ac:chgData name="Alessio Bellino" userId="4d67f9ee-b7e6-436d-9ca9-011d058f5ab9" providerId="ADAL" clId="{D6D7F994-7B23-4B30-9E0D-141B518001FB}" dt="2025-09-03T15:49:36.430" v="140" actId="404"/>
            <ac:spMkLst>
              <pc:docMk/>
              <pc:sldMasterMk cId="661577070" sldId="2147483648"/>
              <pc:sldLayoutMk cId="4274332006" sldId="2147483661"/>
              <ac:spMk id="2" creationId="{D7FA4241-75AB-E168-9F15-606C0FA2D9CB}"/>
            </ac:spMkLst>
          </pc:spChg>
          <pc:spChg chg="mod">
            <ac:chgData name="Alessio Bellino" userId="4d67f9ee-b7e6-436d-9ca9-011d058f5ab9" providerId="ADAL" clId="{D6D7F994-7B23-4B30-9E0D-141B518001FB}" dt="2025-09-03T15:29:00.051" v="110" actId="207"/>
            <ac:spMkLst>
              <pc:docMk/>
              <pc:sldMasterMk cId="661577070" sldId="2147483648"/>
              <pc:sldLayoutMk cId="4274332006" sldId="2147483661"/>
              <ac:spMk id="6" creationId="{A414259A-EE28-0473-21CE-0257CE7539E5}"/>
            </ac:spMkLst>
          </pc:spChg>
        </pc:sldLayoutChg>
        <pc:sldLayoutChg chg="modSp mod">
          <pc:chgData name="Alessio Bellino" userId="4d67f9ee-b7e6-436d-9ca9-011d058f5ab9" providerId="ADAL" clId="{D6D7F994-7B23-4B30-9E0D-141B518001FB}" dt="2025-09-03T15:49:33.029" v="138" actId="404"/>
          <pc:sldLayoutMkLst>
            <pc:docMk/>
            <pc:sldMasterMk cId="661577070" sldId="2147483648"/>
            <pc:sldLayoutMk cId="708463557" sldId="2147483662"/>
          </pc:sldLayoutMkLst>
          <pc:spChg chg="mod">
            <ac:chgData name="Alessio Bellino" userId="4d67f9ee-b7e6-436d-9ca9-011d058f5ab9" providerId="ADAL" clId="{D6D7F994-7B23-4B30-9E0D-141B518001FB}" dt="2025-09-03T15:49:33.029" v="138" actId="404"/>
            <ac:spMkLst>
              <pc:docMk/>
              <pc:sldMasterMk cId="661577070" sldId="2147483648"/>
              <pc:sldLayoutMk cId="708463557" sldId="2147483662"/>
              <ac:spMk id="2" creationId="{D7FA4241-75AB-E168-9F15-606C0FA2D9CB}"/>
            </ac:spMkLst>
          </pc:spChg>
          <pc:spChg chg="mod">
            <ac:chgData name="Alessio Bellino" userId="4d67f9ee-b7e6-436d-9ca9-011d058f5ab9" providerId="ADAL" clId="{D6D7F994-7B23-4B30-9E0D-141B518001FB}" dt="2025-09-03T15:29:00.547" v="111" actId="207"/>
            <ac:spMkLst>
              <pc:docMk/>
              <pc:sldMasterMk cId="661577070" sldId="2147483648"/>
              <pc:sldLayoutMk cId="708463557" sldId="2147483662"/>
              <ac:spMk id="6" creationId="{A414259A-EE28-0473-21CE-0257CE7539E5}"/>
            </ac:spMkLst>
          </pc:spChg>
        </pc:sldLayoutChg>
        <pc:sldLayoutChg chg="modSp mod">
          <pc:chgData name="Alessio Bellino" userId="4d67f9ee-b7e6-436d-9ca9-011d058f5ab9" providerId="ADAL" clId="{D6D7F994-7B23-4B30-9E0D-141B518001FB}" dt="2025-09-03T15:49:48.493" v="146" actId="404"/>
          <pc:sldLayoutMkLst>
            <pc:docMk/>
            <pc:sldMasterMk cId="661577070" sldId="2147483648"/>
            <pc:sldLayoutMk cId="1162041891" sldId="2147483663"/>
          </pc:sldLayoutMkLst>
          <pc:spChg chg="mod">
            <ac:chgData name="Alessio Bellino" userId="4d67f9ee-b7e6-436d-9ca9-011d058f5ab9" providerId="ADAL" clId="{D6D7F994-7B23-4B30-9E0D-141B518001FB}" dt="2025-09-03T15:49:48.493" v="146" actId="404"/>
            <ac:spMkLst>
              <pc:docMk/>
              <pc:sldMasterMk cId="661577070" sldId="2147483648"/>
              <pc:sldLayoutMk cId="1162041891" sldId="2147483663"/>
              <ac:spMk id="2" creationId="{D7FA4241-75AB-E168-9F15-606C0FA2D9CB}"/>
            </ac:spMkLst>
          </pc:spChg>
          <pc:spChg chg="mod">
            <ac:chgData name="Alessio Bellino" userId="4d67f9ee-b7e6-436d-9ca9-011d058f5ab9" providerId="ADAL" clId="{D6D7F994-7B23-4B30-9E0D-141B518001FB}" dt="2025-09-03T15:49:46.156" v="144" actId="403"/>
            <ac:spMkLst>
              <pc:docMk/>
              <pc:sldMasterMk cId="661577070" sldId="2147483648"/>
              <pc:sldLayoutMk cId="1162041891" sldId="2147483663"/>
              <ac:spMk id="6" creationId="{A414259A-EE28-0473-21CE-0257CE7539E5}"/>
            </ac:spMkLst>
          </pc:spChg>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svg"/><Relationship Id="rId4" Type="http://schemas.openxmlformats.org/officeDocument/2006/relationships/image" Target="../media/image3.png"/><Relationship Id="rId5"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290BF2-0C25-514A-9D89-51E5C7543451}"/>
              </a:ext>
            </a:extLst>
          </p:cNvPr>
          <p:cNvSpPr/>
          <p:nvPr userDrawn="1"/>
        </p:nvSpPr>
        <p:spPr>
          <a:xfrm>
            <a:off x="0" y="0"/>
            <a:ext cx="12192001"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US" dirty="0"/>
          </a:p>
        </p:txBody>
      </p:sp>
      <p:sp>
        <p:nvSpPr>
          <p:cNvPr id="8" name="Rectangle: Rounded Corners 7">
            <a:extLst>
              <a:ext uri="{FF2B5EF4-FFF2-40B4-BE49-F238E27FC236}">
                <a16:creationId xmlns:a16="http://schemas.microsoft.com/office/drawing/2014/main" id="{B1EBC41C-1973-BA75-6DA5-7476F2924EA7}"/>
              </a:ext>
            </a:extLst>
          </p:cNvPr>
          <p:cNvSpPr/>
          <p:nvPr userDrawn="1"/>
        </p:nvSpPr>
        <p:spPr>
          <a:xfrm>
            <a:off x="313509" y="1384663"/>
            <a:ext cx="11529241" cy="5130437"/>
          </a:xfrm>
          <a:prstGeom prst="roundRect">
            <a:avLst>
              <a:gd name="adj" fmla="val 3565"/>
            </a:avLst>
          </a:prstGeom>
          <a:solidFill>
            <a:srgbClr val="FACC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52E439-A5BF-EE24-C08E-1F9F20701E7E}"/>
              </a:ext>
            </a:extLst>
          </p:cNvPr>
          <p:cNvSpPr>
            <a:spLocks noGrp="1"/>
          </p:cNvSpPr>
          <p:nvPr>
            <p:ph type="ctrTitle"/>
          </p:nvPr>
        </p:nvSpPr>
        <p:spPr>
          <a:xfrm>
            <a:off x="349250" y="332438"/>
            <a:ext cx="9702800" cy="498598"/>
          </a:xfrm>
        </p:spPr>
        <p:txBody>
          <a:bodyPr lIns="0" tIns="0" rIns="0" bIns="0" anchor="ctr" anchorCtr="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B2B2810-E0CF-406E-4F44-3A1E40441DD8}"/>
              </a:ext>
            </a:extLst>
          </p:cNvPr>
          <p:cNvSpPr>
            <a:spLocks noGrp="1"/>
          </p:cNvSpPr>
          <p:nvPr>
            <p:ph type="subTitle" idx="1"/>
          </p:nvPr>
        </p:nvSpPr>
        <p:spPr>
          <a:xfrm>
            <a:off x="719394" y="3354907"/>
            <a:ext cx="2755326" cy="2828179"/>
          </a:xfrm>
        </p:spPr>
        <p:txBody>
          <a:bodyPr lIns="0" tIns="0" rIns="0" bIns="0"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Picture Placeholder 5">
            <a:extLst>
              <a:ext uri="{FF2B5EF4-FFF2-40B4-BE49-F238E27FC236}">
                <a16:creationId xmlns:a16="http://schemas.microsoft.com/office/drawing/2014/main" id="{5E4B69F6-FE45-27AD-6411-FD4BBF3B0AE0}"/>
              </a:ext>
            </a:extLst>
          </p:cNvPr>
          <p:cNvSpPr>
            <a:spLocks noGrp="1"/>
          </p:cNvSpPr>
          <p:nvPr>
            <p:ph type="pic" sz="quarter" idx="11"/>
          </p:nvPr>
        </p:nvSpPr>
        <p:spPr>
          <a:xfrm>
            <a:off x="3684945" y="1769366"/>
            <a:ext cx="7745054" cy="4413720"/>
          </a:xfrm>
          <a:prstGeom prst="roundRect">
            <a:avLst>
              <a:gd name="adj" fmla="val 3456"/>
            </a:avLst>
          </a:prstGeom>
          <a:noFill/>
          <a:ln w="57150">
            <a:solidFill>
              <a:srgbClr val="FFFFFF"/>
            </a:solidFill>
          </a:ln>
        </p:spPr>
        <p:txBody>
          <a:bodyPr/>
          <a:lstStyle/>
          <a:p>
            <a:endParaRPr lang="en-US"/>
          </a:p>
        </p:txBody>
      </p:sp>
      <p:pic>
        <p:nvPicPr>
          <p:cNvPr id="10" name="Graphic 9">
            <a:extLst>
              <a:ext uri="{FF2B5EF4-FFF2-40B4-BE49-F238E27FC236}">
                <a16:creationId xmlns:a16="http://schemas.microsoft.com/office/drawing/2014/main" id="{AB9BB7E5-C85F-0334-276C-7C712C2ED2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02626" y="388103"/>
            <a:ext cx="1640124" cy="369739"/>
          </a:xfrm>
          <a:prstGeom prst="rect">
            <a:avLst/>
          </a:prstGeom>
        </p:spPr>
      </p:pic>
      <p:grpSp>
        <p:nvGrpSpPr>
          <p:cNvPr id="12" name="Group 11">
            <a:extLst>
              <a:ext uri="{FF2B5EF4-FFF2-40B4-BE49-F238E27FC236}">
                <a16:creationId xmlns:a16="http://schemas.microsoft.com/office/drawing/2014/main" id="{1079A8B7-BAF0-EF58-AC85-EFDE61C90324}"/>
              </a:ext>
            </a:extLst>
          </p:cNvPr>
          <p:cNvGrpSpPr/>
          <p:nvPr userDrawn="1"/>
        </p:nvGrpSpPr>
        <p:grpSpPr>
          <a:xfrm>
            <a:off x="719394" y="1776715"/>
            <a:ext cx="1383463" cy="1317216"/>
            <a:chOff x="1784610" y="2330845"/>
            <a:chExt cx="1383463" cy="1317216"/>
          </a:xfrm>
        </p:grpSpPr>
        <p:sp>
          <p:nvSpPr>
            <p:cNvPr id="11" name="Rectangle: Rounded Corners 10">
              <a:extLst>
                <a:ext uri="{FF2B5EF4-FFF2-40B4-BE49-F238E27FC236}">
                  <a16:creationId xmlns:a16="http://schemas.microsoft.com/office/drawing/2014/main" id="{6EA8E70E-EF90-8C91-7557-6DA5901AE857}"/>
                </a:ext>
              </a:extLst>
            </p:cNvPr>
            <p:cNvSpPr/>
            <p:nvPr userDrawn="1"/>
          </p:nvSpPr>
          <p:spPr>
            <a:xfrm>
              <a:off x="1784610" y="2330845"/>
              <a:ext cx="1383463" cy="1317216"/>
            </a:xfrm>
            <a:prstGeom prst="roundRect">
              <a:avLst>
                <a:gd name="adj" fmla="val 840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D9C78F5D-0C65-AD3C-3EA2-AE6C8BBC813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72559" y="2451078"/>
              <a:ext cx="807564" cy="1076750"/>
            </a:xfrm>
            <a:prstGeom prst="rect">
              <a:avLst/>
            </a:prstGeom>
          </p:spPr>
        </p:pic>
      </p:grpSp>
    </p:spTree>
    <p:extLst>
      <p:ext uri="{BB962C8B-B14F-4D97-AF65-F5344CB8AC3E}">
        <p14:creationId xmlns:p14="http://schemas.microsoft.com/office/powerpoint/2010/main" val="552119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43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at-to-d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290BF2-0C25-514A-9D89-51E5C7543451}"/>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US"/>
          </a:p>
        </p:txBody>
      </p:sp>
      <p:sp>
        <p:nvSpPr>
          <p:cNvPr id="2" name="Title 1">
            <a:extLst>
              <a:ext uri="{FF2B5EF4-FFF2-40B4-BE49-F238E27FC236}">
                <a16:creationId xmlns:a16="http://schemas.microsoft.com/office/drawing/2014/main" id="{F452E439-A5BF-EE24-C08E-1F9F20701E7E}"/>
              </a:ext>
            </a:extLst>
          </p:cNvPr>
          <p:cNvSpPr>
            <a:spLocks noGrp="1"/>
          </p:cNvSpPr>
          <p:nvPr>
            <p:ph type="ctrTitle"/>
          </p:nvPr>
        </p:nvSpPr>
        <p:spPr>
          <a:xfrm>
            <a:off x="357517" y="352860"/>
            <a:ext cx="11489043" cy="498598"/>
          </a:xfrm>
        </p:spPr>
        <p:txBody>
          <a:bodyPr wrap="square" lIns="0" tIns="0" rIns="0" bIns="0" anchor="ctr" anchorCtr="0">
            <a:spAutoFit/>
          </a:bodyPr>
          <a:lstStyle>
            <a:lvl1pPr algn="ctr">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6" name="Picture Placeholder 5">
            <a:extLst>
              <a:ext uri="{FF2B5EF4-FFF2-40B4-BE49-F238E27FC236}">
                <a16:creationId xmlns:a16="http://schemas.microsoft.com/office/drawing/2014/main" id="{5E4B69F6-FE45-27AD-6411-FD4BBF3B0AE0}"/>
              </a:ext>
            </a:extLst>
          </p:cNvPr>
          <p:cNvSpPr>
            <a:spLocks noGrp="1"/>
          </p:cNvSpPr>
          <p:nvPr>
            <p:ph type="pic" sz="quarter" idx="11"/>
          </p:nvPr>
        </p:nvSpPr>
        <p:spPr>
          <a:xfrm>
            <a:off x="1441138" y="1197600"/>
            <a:ext cx="9331959" cy="5318057"/>
          </a:xfrm>
          <a:prstGeom prst="roundRect">
            <a:avLst>
              <a:gd name="adj" fmla="val 3456"/>
            </a:avLst>
          </a:prstGeom>
          <a:solidFill>
            <a:schemeClr val="tx1"/>
          </a:solidFill>
          <a:ln w="57150">
            <a:noFill/>
          </a:ln>
        </p:spPr>
        <p:txBody>
          <a:bodyPr/>
          <a:lstStyle/>
          <a:p>
            <a:endParaRPr lang="en-US"/>
          </a:p>
        </p:txBody>
      </p:sp>
    </p:spTree>
    <p:extLst>
      <p:ext uri="{BB962C8B-B14F-4D97-AF65-F5344CB8AC3E}">
        <p14:creationId xmlns:p14="http://schemas.microsoft.com/office/powerpoint/2010/main" val="186216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im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52629" y="405753"/>
            <a:ext cx="11509172" cy="498598"/>
          </a:xfrm>
        </p:spPr>
        <p:txBody>
          <a:bodyPr wrap="square" lIns="0" tIns="0" rIns="0" bIns="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42468" y="2107350"/>
            <a:ext cx="7742784" cy="4412426"/>
          </a:xfrm>
          <a:prstGeom prst="roundRect">
            <a:avLst>
              <a:gd name="adj" fmla="val 3456"/>
            </a:avLst>
          </a:prstGeom>
          <a:solidFill>
            <a:schemeClr val="tx1"/>
          </a:solidFill>
          <a:ln w="5715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8469867" y="2107347"/>
            <a:ext cx="3379665" cy="4412427"/>
          </a:xfrm>
          <a:prstGeom prst="roundRect">
            <a:avLst>
              <a:gd name="adj" fmla="val 4602"/>
            </a:avLst>
          </a:prstGeom>
          <a:solidFill>
            <a:srgbClr val="000000">
              <a:alpha val="50000"/>
            </a:srgbClr>
          </a:solidFill>
        </p:spPr>
        <p:txBody>
          <a:bodyPr anchor="ctr" anchorCtr="0">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8460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im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6207" y="401133"/>
            <a:ext cx="11505434" cy="498598"/>
          </a:xfrm>
        </p:spPr>
        <p:txBody>
          <a:bodyPr wrap="square" lIns="0" tIns="0" rIns="0" bIns="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45152" y="1376583"/>
            <a:ext cx="5483524" cy="3124928"/>
          </a:xfrm>
          <a:prstGeom prst="roundRect">
            <a:avLst>
              <a:gd name="adj" fmla="val 3456"/>
            </a:avLst>
          </a:prstGeom>
          <a:solidFill>
            <a:schemeClr val="tx1"/>
          </a:solidFill>
          <a:ln w="5715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45151" y="4836160"/>
            <a:ext cx="11505434" cy="1692886"/>
          </a:xfrm>
          <a:prstGeom prst="roundRect">
            <a:avLst>
              <a:gd name="adj" fmla="val 9302"/>
            </a:avLst>
          </a:prstGeom>
          <a:solidFill>
            <a:srgbClr val="000000">
              <a:alpha val="40000"/>
            </a:srgbClr>
          </a:solidFill>
        </p:spPr>
        <p:txBody>
          <a:bodyPr anchor="ctr" anchorCtr="0">
            <a:normAutofit/>
          </a:bodyPr>
          <a:lstStyle>
            <a:lvl1pPr marL="0" indent="0">
              <a:buNone/>
              <a:defRPr sz="1800">
                <a:solidFill>
                  <a:schemeClr val="bg1"/>
                </a:solidFill>
              </a:defRPr>
            </a:lvl1pPr>
            <a:lvl2pPr marL="457200" indent="0">
              <a:buNone/>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5">
            <a:extLst>
              <a:ext uri="{FF2B5EF4-FFF2-40B4-BE49-F238E27FC236}">
                <a16:creationId xmlns:a16="http://schemas.microsoft.com/office/drawing/2014/main" id="{0DF48D15-1243-3CFE-9BF8-52297AA92FD4}"/>
              </a:ext>
            </a:extLst>
          </p:cNvPr>
          <p:cNvSpPr>
            <a:spLocks noGrp="1"/>
          </p:cNvSpPr>
          <p:nvPr>
            <p:ph type="pic" sz="quarter" idx="13"/>
          </p:nvPr>
        </p:nvSpPr>
        <p:spPr>
          <a:xfrm>
            <a:off x="6363324" y="1376583"/>
            <a:ext cx="5483524" cy="3124928"/>
          </a:xfrm>
          <a:prstGeom prst="roundRect">
            <a:avLst>
              <a:gd name="adj" fmla="val 3456"/>
            </a:avLst>
          </a:prstGeom>
          <a:solidFill>
            <a:schemeClr val="tx1"/>
          </a:solidFill>
          <a:ln w="57150">
            <a:noFill/>
          </a:ln>
        </p:spPr>
        <p:txBody>
          <a:bodyPr/>
          <a:lstStyle/>
          <a:p>
            <a:endParaRPr lang="en-US"/>
          </a:p>
        </p:txBody>
      </p:sp>
    </p:spTree>
    <p:extLst>
      <p:ext uri="{BB962C8B-B14F-4D97-AF65-F5344CB8AC3E}">
        <p14:creationId xmlns:p14="http://schemas.microsoft.com/office/powerpoint/2010/main" val="892857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im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0845" y="399603"/>
            <a:ext cx="11516880" cy="498598"/>
          </a:xfrm>
        </p:spPr>
        <p:txBody>
          <a:bodyPr wrap="square" lIns="0" tIns="0" rIns="0" bIns="0">
            <a:spAutoFit/>
          </a:bodyPr>
          <a:lstStyle>
            <a:lvl1pPr algn="ctr">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33375" y="1346630"/>
            <a:ext cx="3577086" cy="2038495"/>
          </a:xfrm>
          <a:prstGeom prst="roundRect">
            <a:avLst>
              <a:gd name="adj" fmla="val 3456"/>
            </a:avLst>
          </a:prstGeom>
          <a:solidFill>
            <a:schemeClr val="tx1"/>
          </a:solidFill>
          <a:ln w="3810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33375" y="3774775"/>
            <a:ext cx="11524350" cy="2757636"/>
          </a:xfrm>
          <a:prstGeom prst="roundRect">
            <a:avLst>
              <a:gd name="adj" fmla="val 4836"/>
            </a:avLst>
          </a:prstGeom>
          <a:solidFill>
            <a:srgbClr val="000000">
              <a:alpha val="40000"/>
            </a:srgbClr>
          </a:solidFill>
        </p:spPr>
        <p:txBody>
          <a:bodyPr anchor="ctr" anchorCtr="0">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F2FA5519-3AB3-CEC1-AE02-532EC2CCB4D8}"/>
              </a:ext>
            </a:extLst>
          </p:cNvPr>
          <p:cNvSpPr>
            <a:spLocks noGrp="1"/>
          </p:cNvSpPr>
          <p:nvPr>
            <p:ph type="pic" sz="quarter" idx="13"/>
          </p:nvPr>
        </p:nvSpPr>
        <p:spPr>
          <a:xfrm>
            <a:off x="4307007" y="1346630"/>
            <a:ext cx="3577086" cy="2038495"/>
          </a:xfrm>
          <a:prstGeom prst="roundRect">
            <a:avLst>
              <a:gd name="adj" fmla="val 3456"/>
            </a:avLst>
          </a:prstGeom>
          <a:solidFill>
            <a:schemeClr val="tx1"/>
          </a:solidFill>
          <a:ln w="38100">
            <a:noFill/>
          </a:ln>
        </p:spPr>
        <p:txBody>
          <a:bodyPr/>
          <a:lstStyle/>
          <a:p>
            <a:endParaRPr lang="en-US"/>
          </a:p>
        </p:txBody>
      </p:sp>
      <p:sp>
        <p:nvSpPr>
          <p:cNvPr id="9" name="Picture Placeholder 5">
            <a:extLst>
              <a:ext uri="{FF2B5EF4-FFF2-40B4-BE49-F238E27FC236}">
                <a16:creationId xmlns:a16="http://schemas.microsoft.com/office/drawing/2014/main" id="{31B82278-DD8A-4CE0-788E-1B913AF1EBBC}"/>
              </a:ext>
            </a:extLst>
          </p:cNvPr>
          <p:cNvSpPr>
            <a:spLocks noGrp="1"/>
          </p:cNvSpPr>
          <p:nvPr>
            <p:ph type="pic" sz="quarter" idx="14"/>
          </p:nvPr>
        </p:nvSpPr>
        <p:spPr>
          <a:xfrm>
            <a:off x="8280639" y="1346630"/>
            <a:ext cx="3577086" cy="2038495"/>
          </a:xfrm>
          <a:prstGeom prst="roundRect">
            <a:avLst>
              <a:gd name="adj" fmla="val 3456"/>
            </a:avLst>
          </a:prstGeom>
          <a:solidFill>
            <a:schemeClr val="tx1"/>
          </a:solidFill>
          <a:ln w="38100">
            <a:noFill/>
          </a:ln>
        </p:spPr>
        <p:txBody>
          <a:bodyPr/>
          <a:lstStyle/>
          <a:p>
            <a:endParaRPr lang="en-US"/>
          </a:p>
        </p:txBody>
      </p:sp>
    </p:spTree>
    <p:extLst>
      <p:ext uri="{BB962C8B-B14F-4D97-AF65-F5344CB8AC3E}">
        <p14:creationId xmlns:p14="http://schemas.microsoft.com/office/powerpoint/2010/main" val="234862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ur-img">
    <p:bg>
      <p:bgPr>
        <a:solidFill>
          <a:srgbClr val="000000">
            <a:alpha val="40000"/>
          </a:srgbClr>
        </a:solidFill>
        <a:effectLst/>
      </p:bgPr>
    </p:b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1745" y="396509"/>
            <a:ext cx="11508510" cy="498598"/>
          </a:xfrm>
        </p:spPr>
        <p:txBody>
          <a:bodyPr wrap="square" lIns="0" tIns="0" rIns="0" bIns="0">
            <a:spAutoFit/>
          </a:bodyPr>
          <a:lstStyle>
            <a:lvl1pPr algn="ctr">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10" name="Picture Placeholder 5">
            <a:extLst>
              <a:ext uri="{FF2B5EF4-FFF2-40B4-BE49-F238E27FC236}">
                <a16:creationId xmlns:a16="http://schemas.microsoft.com/office/drawing/2014/main" id="{7EE5EA41-8A93-19E6-0938-921548C16043}"/>
              </a:ext>
            </a:extLst>
          </p:cNvPr>
          <p:cNvSpPr>
            <a:spLocks noGrp="1"/>
          </p:cNvSpPr>
          <p:nvPr>
            <p:ph type="pic" sz="quarter" idx="15"/>
          </p:nvPr>
        </p:nvSpPr>
        <p:spPr>
          <a:xfrm>
            <a:off x="336974" y="1330039"/>
            <a:ext cx="3898598" cy="2221717"/>
          </a:xfrm>
          <a:prstGeom prst="roundRect">
            <a:avLst>
              <a:gd name="adj" fmla="val 3456"/>
            </a:avLst>
          </a:prstGeom>
          <a:solidFill>
            <a:schemeClr val="tx1"/>
          </a:solidFill>
          <a:ln w="38100">
            <a:noFill/>
          </a:ln>
        </p:spPr>
        <p:txBody>
          <a:bodyPr/>
          <a:lstStyle/>
          <a:p>
            <a:endParaRPr lang="en-US"/>
          </a:p>
        </p:txBody>
      </p:sp>
      <p:sp>
        <p:nvSpPr>
          <p:cNvPr id="13" name="Text Placeholder 6">
            <a:extLst>
              <a:ext uri="{FF2B5EF4-FFF2-40B4-BE49-F238E27FC236}">
                <a16:creationId xmlns:a16="http://schemas.microsoft.com/office/drawing/2014/main" id="{33A5CA17-0E07-7C00-D057-B222092BBE90}"/>
              </a:ext>
            </a:extLst>
          </p:cNvPr>
          <p:cNvSpPr>
            <a:spLocks noGrp="1"/>
          </p:cNvSpPr>
          <p:nvPr>
            <p:ph type="body" sz="quarter" idx="12"/>
          </p:nvPr>
        </p:nvSpPr>
        <p:spPr>
          <a:xfrm>
            <a:off x="8793018" y="1335991"/>
            <a:ext cx="3062205" cy="5180899"/>
          </a:xfrm>
          <a:prstGeom prst="roundRect">
            <a:avLst>
              <a:gd name="adj" fmla="val 3016"/>
            </a:avLst>
          </a:prstGeom>
          <a:solidFill>
            <a:schemeClr val="tx1">
              <a:lumMod val="85000"/>
              <a:lumOff val="15000"/>
            </a:schemeClr>
          </a:solidFill>
        </p:spPr>
        <p:txBody>
          <a:bodyPr anchor="ctr" anchorCtr="0">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5">
            <a:extLst>
              <a:ext uri="{FF2B5EF4-FFF2-40B4-BE49-F238E27FC236}">
                <a16:creationId xmlns:a16="http://schemas.microsoft.com/office/drawing/2014/main" id="{F876292C-B4E7-FCE3-1E74-154C919298A3}"/>
              </a:ext>
            </a:extLst>
          </p:cNvPr>
          <p:cNvSpPr>
            <a:spLocks noGrp="1"/>
          </p:cNvSpPr>
          <p:nvPr>
            <p:ph type="pic" sz="quarter" idx="19"/>
          </p:nvPr>
        </p:nvSpPr>
        <p:spPr>
          <a:xfrm>
            <a:off x="4540373" y="1330039"/>
            <a:ext cx="3898598" cy="2221717"/>
          </a:xfrm>
          <a:prstGeom prst="roundRect">
            <a:avLst>
              <a:gd name="adj" fmla="val 3456"/>
            </a:avLst>
          </a:prstGeom>
          <a:solidFill>
            <a:schemeClr val="tx1"/>
          </a:solidFill>
          <a:ln w="38100">
            <a:noFill/>
          </a:ln>
        </p:spPr>
        <p:txBody>
          <a:bodyPr/>
          <a:lstStyle/>
          <a:p>
            <a:endParaRPr lang="en-US"/>
          </a:p>
        </p:txBody>
      </p:sp>
      <p:sp>
        <p:nvSpPr>
          <p:cNvPr id="5" name="Picture Placeholder 5">
            <a:extLst>
              <a:ext uri="{FF2B5EF4-FFF2-40B4-BE49-F238E27FC236}">
                <a16:creationId xmlns:a16="http://schemas.microsoft.com/office/drawing/2014/main" id="{6F44FAD5-85C0-5126-BEBB-39AE90164067}"/>
              </a:ext>
            </a:extLst>
          </p:cNvPr>
          <p:cNvSpPr>
            <a:spLocks noGrp="1"/>
          </p:cNvSpPr>
          <p:nvPr>
            <p:ph type="pic" sz="quarter" idx="20"/>
          </p:nvPr>
        </p:nvSpPr>
        <p:spPr>
          <a:xfrm>
            <a:off x="336974" y="4295174"/>
            <a:ext cx="3898598" cy="2221717"/>
          </a:xfrm>
          <a:prstGeom prst="roundRect">
            <a:avLst>
              <a:gd name="adj" fmla="val 3456"/>
            </a:avLst>
          </a:prstGeom>
          <a:solidFill>
            <a:schemeClr val="tx1"/>
          </a:solidFill>
          <a:ln w="38100">
            <a:noFill/>
          </a:ln>
        </p:spPr>
        <p:txBody>
          <a:bodyPr/>
          <a:lstStyle/>
          <a:p>
            <a:endParaRPr lang="en-US"/>
          </a:p>
        </p:txBody>
      </p:sp>
      <p:sp>
        <p:nvSpPr>
          <p:cNvPr id="6" name="Picture Placeholder 5">
            <a:extLst>
              <a:ext uri="{FF2B5EF4-FFF2-40B4-BE49-F238E27FC236}">
                <a16:creationId xmlns:a16="http://schemas.microsoft.com/office/drawing/2014/main" id="{5E15C401-2708-BE2C-313C-6E972121150A}"/>
              </a:ext>
            </a:extLst>
          </p:cNvPr>
          <p:cNvSpPr>
            <a:spLocks noGrp="1"/>
          </p:cNvSpPr>
          <p:nvPr>
            <p:ph type="pic" sz="quarter" idx="21"/>
          </p:nvPr>
        </p:nvSpPr>
        <p:spPr>
          <a:xfrm>
            <a:off x="4540373" y="4295174"/>
            <a:ext cx="3898598" cy="2221717"/>
          </a:xfrm>
          <a:prstGeom prst="roundRect">
            <a:avLst>
              <a:gd name="adj" fmla="val 3456"/>
            </a:avLst>
          </a:prstGeom>
          <a:solidFill>
            <a:schemeClr val="tx1"/>
          </a:solidFill>
          <a:ln w="38100">
            <a:noFill/>
          </a:ln>
        </p:spPr>
        <p:txBody>
          <a:bodyPr/>
          <a:lstStyle/>
          <a:p>
            <a:endParaRPr lang="en-US"/>
          </a:p>
        </p:txBody>
      </p:sp>
    </p:spTree>
    <p:extLst>
      <p:ext uri="{BB962C8B-B14F-4D97-AF65-F5344CB8AC3E}">
        <p14:creationId xmlns:p14="http://schemas.microsoft.com/office/powerpoint/2010/main" val="1471266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reate-step">
    <p:spTree>
      <p:nvGrpSpPr>
        <p:cNvPr id="1" name=""/>
        <p:cNvGrpSpPr/>
        <p:nvPr/>
      </p:nvGrpSpPr>
      <p:grpSpPr>
        <a:xfrm>
          <a:off x="0" y="0"/>
          <a:ext cx="0" cy="0"/>
          <a:chOff x="0" y="0"/>
          <a:chExt cx="0" cy="0"/>
        </a:xfrm>
      </p:grpSpPr>
      <p:sp>
        <p:nvSpPr>
          <p:cNvPr id="6" name="background_cc">
            <a:extLst>
              <a:ext uri="{FF2B5EF4-FFF2-40B4-BE49-F238E27FC236}">
                <a16:creationId xmlns:a16="http://schemas.microsoft.com/office/drawing/2014/main" id="{A414259A-EE28-0473-21CE-0257CE7539E5}"/>
              </a:ext>
            </a:extLst>
          </p:cNvPr>
          <p:cNvSpPr/>
          <p:nvPr userDrawn="1"/>
        </p:nvSpPr>
        <p:spPr>
          <a:xfrm>
            <a:off x="-4762"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33375" y="427844"/>
            <a:ext cx="11515727" cy="498598"/>
          </a:xfrm>
        </p:spPr>
        <p:txBody>
          <a:bodyPr lIns="0" tIns="0" rIns="0" bIns="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33375" y="2114549"/>
            <a:ext cx="11515726" cy="4448176"/>
          </a:xfrm>
          <a:prstGeom prst="roundRect">
            <a:avLst>
              <a:gd name="adj" fmla="val 0"/>
            </a:avLst>
          </a:prstGeom>
          <a:noFill/>
        </p:spPr>
        <p:txBody>
          <a:bodyPr lIns="0" tIns="0" rIns="0" bIns="0" anchor="ctr" anchorCtr="0">
            <a:normAutofit/>
          </a:bodyPr>
          <a:lstStyle>
            <a:lvl1pPr marL="342900" indent="-342900">
              <a:buFont typeface="+mj-lt"/>
              <a:buAutoNum type="arabicPeriod"/>
              <a:defRPr sz="1800">
                <a:solidFill>
                  <a:schemeClr val="bg1"/>
                </a:solidFill>
              </a:defRPr>
            </a:lvl1pPr>
            <a:lvl2pPr marL="457200" indent="0">
              <a:buNone/>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p:txBody>
      </p:sp>
      <p:sp>
        <p:nvSpPr>
          <p:cNvPr id="4" name="Chart Placeholder 3">
            <a:extLst>
              <a:ext uri="{FF2B5EF4-FFF2-40B4-BE49-F238E27FC236}">
                <a16:creationId xmlns:a16="http://schemas.microsoft.com/office/drawing/2014/main" id="{D11CD461-B056-D4E2-C5FA-0426E6C2FFF6}"/>
              </a:ext>
            </a:extLst>
          </p:cNvPr>
          <p:cNvSpPr>
            <a:spLocks noGrp="1"/>
          </p:cNvSpPr>
          <p:nvPr>
            <p:ph type="chart" sz="quarter" idx="14" hasCustomPrompt="1"/>
          </p:nvPr>
        </p:nvSpPr>
        <p:spPr>
          <a:xfrm>
            <a:off x="333375" y="1318188"/>
            <a:ext cx="11515726" cy="387798"/>
          </a:xfrm>
        </p:spPr>
        <p:txBody>
          <a:bodyPr lIns="0" tIns="0" rIns="0" bIns="0">
            <a:spAutoFit/>
          </a:bodyPr>
          <a:lstStyle>
            <a:lvl1pPr marL="0" indent="0">
              <a:buNone/>
              <a:defRPr sz="2800" b="1">
                <a:solidFill>
                  <a:schemeClr val="bg1"/>
                </a:solidFill>
              </a:defRPr>
            </a:lvl1pPr>
          </a:lstStyle>
          <a:p>
            <a:r>
              <a:rPr lang="es-CL" dirty="0"/>
              <a:t>Place</a:t>
            </a:r>
            <a:endParaRPr lang="en-US" dirty="0"/>
          </a:p>
        </p:txBody>
      </p:sp>
    </p:spTree>
    <p:extLst>
      <p:ext uri="{BB962C8B-B14F-4D97-AF65-F5344CB8AC3E}">
        <p14:creationId xmlns:p14="http://schemas.microsoft.com/office/powerpoint/2010/main" val="708463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de-composition">
    <p:spTree>
      <p:nvGrpSpPr>
        <p:cNvPr id="1" name=""/>
        <p:cNvGrpSpPr/>
        <p:nvPr/>
      </p:nvGrpSpPr>
      <p:grpSpPr>
        <a:xfrm>
          <a:off x="0" y="0"/>
          <a:ext cx="0" cy="0"/>
          <a:chOff x="0" y="0"/>
          <a:chExt cx="0" cy="0"/>
        </a:xfrm>
      </p:grpSpPr>
      <p:sp>
        <p:nvSpPr>
          <p:cNvPr id="6" name="background_cc">
            <a:extLst>
              <a:ext uri="{FF2B5EF4-FFF2-40B4-BE49-F238E27FC236}">
                <a16:creationId xmlns:a16="http://schemas.microsoft.com/office/drawing/2014/main" id="{A414259A-EE28-0473-21CE-0257CE7539E5}"/>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0563" y="347332"/>
            <a:ext cx="11508537" cy="678672"/>
          </a:xfrm>
        </p:spPr>
        <p:txBody>
          <a:bodyPr lIns="0" tIns="0" rIns="0" bIns="0">
            <a:norm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40563" y="2447348"/>
            <a:ext cx="7571494" cy="4072184"/>
          </a:xfrm>
          <a:prstGeom prst="roundRect">
            <a:avLst>
              <a:gd name="adj" fmla="val 3456"/>
            </a:avLst>
          </a:prstGeom>
          <a:solidFill>
            <a:schemeClr val="tx1"/>
          </a:solidFill>
          <a:ln w="3810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40563" y="1403404"/>
            <a:ext cx="11508537" cy="699551"/>
          </a:xfrm>
          <a:prstGeom prst="roundRect">
            <a:avLst>
              <a:gd name="adj" fmla="val 5043"/>
            </a:avLst>
          </a:prstGeom>
          <a:noFill/>
        </p:spPr>
        <p:txBody>
          <a:bodyPr lIns="0" tIns="0" rIns="0" anchor="ctr" anchorCtr="0">
            <a:spAutoFit/>
          </a:bodyPr>
          <a:lstStyle>
            <a:lvl1pPr marL="0" indent="0">
              <a:buNone/>
              <a:defRPr sz="1800">
                <a:solidFill>
                  <a:schemeClr val="bg1"/>
                </a:solidFill>
              </a:defRPr>
            </a:lvl1pPr>
            <a:lvl2pPr marL="457200" indent="0">
              <a:buNone/>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a:t>
            </a:r>
          </a:p>
          <a:p>
            <a:pPr lvl="0"/>
            <a:r>
              <a:rPr lang="en-US" dirty="0"/>
              <a:t>Master text styles</a:t>
            </a:r>
          </a:p>
        </p:txBody>
      </p:sp>
      <p:sp>
        <p:nvSpPr>
          <p:cNvPr id="5" name="Callout: Down Arrow 4">
            <a:extLst>
              <a:ext uri="{FF2B5EF4-FFF2-40B4-BE49-F238E27FC236}">
                <a16:creationId xmlns:a16="http://schemas.microsoft.com/office/drawing/2014/main" id="{BAE4049F-C3AB-1C61-89BD-6C81A2CCB192}"/>
              </a:ext>
            </a:extLst>
          </p:cNvPr>
          <p:cNvSpPr/>
          <p:nvPr userDrawn="1"/>
        </p:nvSpPr>
        <p:spPr>
          <a:xfrm>
            <a:off x="9586829" y="2581720"/>
            <a:ext cx="966159" cy="957532"/>
          </a:xfrm>
          <a:prstGeom prst="downArrowCallout">
            <a:avLst>
              <a:gd name="adj1" fmla="val 25000"/>
              <a:gd name="adj2" fmla="val 25000"/>
              <a:gd name="adj3" fmla="val 22297"/>
              <a:gd name="adj4" fmla="val 6497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dirty="0">
                <a:solidFill>
                  <a:schemeClr val="tx1"/>
                </a:solidFill>
              </a:rPr>
              <a:t>Link</a:t>
            </a:r>
          </a:p>
          <a:p>
            <a:pPr algn="ctr"/>
            <a:r>
              <a:rPr lang="es-CL" dirty="0">
                <a:solidFill>
                  <a:schemeClr val="tx1"/>
                </a:solidFill>
              </a:rPr>
              <a:t>Online</a:t>
            </a:r>
            <a:endParaRPr lang="en-US" dirty="0">
              <a:solidFill>
                <a:schemeClr val="tx1"/>
              </a:solidFill>
            </a:endParaRPr>
          </a:p>
        </p:txBody>
      </p:sp>
      <p:sp>
        <p:nvSpPr>
          <p:cNvPr id="9" name="Chart Placeholder 8">
            <a:extLst>
              <a:ext uri="{FF2B5EF4-FFF2-40B4-BE49-F238E27FC236}">
                <a16:creationId xmlns:a16="http://schemas.microsoft.com/office/drawing/2014/main" id="{85FE893F-47A3-E5F7-1212-48465408B0C7}"/>
              </a:ext>
            </a:extLst>
          </p:cNvPr>
          <p:cNvSpPr>
            <a:spLocks noGrp="1"/>
          </p:cNvSpPr>
          <p:nvPr>
            <p:ph type="chart" sz="quarter" idx="14" hasCustomPrompt="1"/>
          </p:nvPr>
        </p:nvSpPr>
        <p:spPr>
          <a:xfrm>
            <a:off x="8290719" y="3797514"/>
            <a:ext cx="3558381" cy="2597150"/>
          </a:xfrm>
        </p:spPr>
        <p:txBody>
          <a:bodyPr/>
          <a:lstStyle>
            <a:lvl1pPr marL="0" indent="0">
              <a:buNone/>
              <a:defRPr>
                <a:solidFill>
                  <a:schemeClr val="bg1"/>
                </a:solidFill>
              </a:defRPr>
            </a:lvl1pPr>
          </a:lstStyle>
          <a:p>
            <a:r>
              <a:rPr lang="es-CL" dirty="0"/>
              <a:t>https://example.com/ </a:t>
            </a:r>
            <a:endParaRPr lang="en-US" dirty="0"/>
          </a:p>
        </p:txBody>
      </p:sp>
    </p:spTree>
    <p:extLst>
      <p:ext uri="{BB962C8B-B14F-4D97-AF65-F5344CB8AC3E}">
        <p14:creationId xmlns:p14="http://schemas.microsoft.com/office/powerpoint/2010/main" val="4274332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box">
    <p:spTree>
      <p:nvGrpSpPr>
        <p:cNvPr id="1" name=""/>
        <p:cNvGrpSpPr/>
        <p:nvPr/>
      </p:nvGrpSpPr>
      <p:grpSpPr>
        <a:xfrm>
          <a:off x="0" y="0"/>
          <a:ext cx="0" cy="0"/>
          <a:chOff x="0" y="0"/>
          <a:chExt cx="0" cy="0"/>
        </a:xfrm>
      </p:grpSpPr>
      <p:sp>
        <p:nvSpPr>
          <p:cNvPr id="6" name="background_cc">
            <a:extLst>
              <a:ext uri="{FF2B5EF4-FFF2-40B4-BE49-F238E27FC236}">
                <a16:creationId xmlns:a16="http://schemas.microsoft.com/office/drawing/2014/main" id="{A414259A-EE28-0473-21CE-0257CE7539E5}"/>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31039" y="328282"/>
            <a:ext cx="11518062" cy="665027"/>
          </a:xfrm>
        </p:spPr>
        <p:txBody>
          <a:bodyPr lIns="0" tIns="0" rIns="0" bIns="0">
            <a:norm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4" name="Chart Placeholder 3">
            <a:extLst>
              <a:ext uri="{FF2B5EF4-FFF2-40B4-BE49-F238E27FC236}">
                <a16:creationId xmlns:a16="http://schemas.microsoft.com/office/drawing/2014/main" id="{E9633AA3-1F01-FC54-9584-5A176A246101}"/>
              </a:ext>
            </a:extLst>
          </p:cNvPr>
          <p:cNvSpPr>
            <a:spLocks noGrp="1"/>
          </p:cNvSpPr>
          <p:nvPr>
            <p:ph type="chart" sz="quarter" idx="14"/>
          </p:nvPr>
        </p:nvSpPr>
        <p:spPr>
          <a:xfrm>
            <a:off x="7893693" y="1371600"/>
            <a:ext cx="3955408" cy="5158118"/>
          </a:xfrm>
          <a:prstGeom prst="roundRect">
            <a:avLst>
              <a:gd name="adj" fmla="val 4940"/>
            </a:avLst>
          </a:prstGeom>
          <a:solidFill>
            <a:schemeClr val="bg1"/>
          </a:solidFill>
        </p:spPr>
        <p:txBody>
          <a:bodyPr lIns="365760" tIns="365760" rIns="365760" bIns="365760" anchor="ctr" anchorCtr="0"/>
          <a:lstStyle>
            <a:lvl1pPr marL="0" indent="0">
              <a:buNone/>
              <a:defRPr>
                <a:solidFill>
                  <a:schemeClr val="tx1"/>
                </a:solidFill>
              </a:defRPr>
            </a:lvl1pPr>
          </a:lstStyle>
          <a:p>
            <a:endParaRPr lang="en-US"/>
          </a:p>
        </p:txBody>
      </p:sp>
      <p:sp>
        <p:nvSpPr>
          <p:cNvPr id="9" name="Text Placeholder 2">
            <a:extLst>
              <a:ext uri="{FF2B5EF4-FFF2-40B4-BE49-F238E27FC236}">
                <a16:creationId xmlns:a16="http://schemas.microsoft.com/office/drawing/2014/main" id="{8205E5FA-6881-9803-B9CE-B9F6C0D4259D}"/>
              </a:ext>
            </a:extLst>
          </p:cNvPr>
          <p:cNvSpPr>
            <a:spLocks noGrp="1"/>
          </p:cNvSpPr>
          <p:nvPr>
            <p:ph idx="1"/>
          </p:nvPr>
        </p:nvSpPr>
        <p:spPr>
          <a:xfrm>
            <a:off x="331037" y="1371600"/>
            <a:ext cx="7231619" cy="5181600"/>
          </a:xfrm>
          <a:prstGeom prst="rect">
            <a:avLst/>
          </a:prstGeom>
        </p:spPr>
        <p:txBody>
          <a:bodyPr vert="horz" lIns="0" tIns="0" rIns="0" bIns="0" rtlCol="0">
            <a:normAutofit/>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2041891"/>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E91179-C1CD-A08D-D9B7-A92C32FCB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2CB0B4-6181-CC09-113A-CBA6A84A24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157707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6" r:id="rId3"/>
    <p:sldLayoutId id="2147483657" r:id="rId4"/>
    <p:sldLayoutId id="2147483658" r:id="rId5"/>
    <p:sldLayoutId id="2147483659" r:id="rId6"/>
    <p:sldLayoutId id="2147483662" r:id="rId7"/>
    <p:sldLayoutId id="2147483661" r:id="rId8"/>
    <p:sldLayoutId id="2147483663" r:id="rId9"/>
    <p:sldLayoutId id="2147483655" r:id="rId10"/>
  </p:sldLayoutIdLst>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Segoe UI" panose="020B0502040204020203" pitchFamily="34" charset="0"/>
          <a:ea typeface="Verdana" panose="020B0604030504040204"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Verdana" panose="020B0604030504040204" pitchFamily="34"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png"/><Relationship Id="rId3" Type="http://schemas.openxmlformats.org/officeDocument/2006/relationships/image" Target="../media/image6.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png"/><Relationship Id="rId3" Type="http://schemas.openxmlformats.org/officeDocument/2006/relationships/hyperlink" Target="https://app.protobject.com/generate?en-a14-colors&amp;en&amp;dynamic&amp;-1"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74216A-BFA6-9732-A49C-32CF61E454ED}"/>
              </a:ext>
            </a:extLst>
          </p:cNvPr>
          <p:cNvSpPr txBox="1"/>
          <p:nvPr/>
        </p:nvSpPr>
        <p:spPr>
          <a:xfrm>
            <a:off x="765048" y="2340864"/>
            <a:ext cx="10661904" cy="3847207"/>
          </a:xfrm>
          <a:prstGeom prst="rect">
            <a:avLst/>
          </a:prstGeom>
          <a:noFill/>
        </p:spPr>
        <p:txBody>
          <a:bodyPr wrap="square" rtlCol="0">
            <a:spAutoFit/>
          </a:bodyPr>
          <a:lstStyle/>
          <a:p>
            <a:r>
              <a:rPr lang="en-US" sz="2800" dirty="0">
                <a:solidFill>
                  <a:schemeClr val="bg1">
                    <a:lumMod val="65000"/>
                  </a:schemeClr>
                </a:solidFill>
                <a:latin typeface="Segoe UI" panose="020B0502040204020203" pitchFamily="34" charset="0"/>
                <a:cs typeface="Segoe UI" panose="020B0502040204020203" pitchFamily="34" charset="0"/>
              </a:rPr>
              <a:t>English</a:t>
            </a:r>
          </a:p>
          <a:p>
            <a:r>
              <a:rPr lang="en-US" sz="2000" dirty="0">
                <a:latin typeface="Segoe UI" panose="020B0502040204020203" pitchFamily="34" charset="0"/>
                <a:cs typeface="Segoe UI" panose="020B0502040204020203" pitchFamily="34" charset="0"/>
              </a:rPr>
              <a:t>This presentation is automatically generated. </a:t>
            </a:r>
          </a:p>
          <a:p>
            <a:r>
              <a:rPr lang="en-US" sz="2000" b="1" dirty="0">
                <a:latin typeface="Segoe UI" panose="020B0502040204020203" pitchFamily="34" charset="0"/>
                <a:cs typeface="Segoe UI" panose="020B0502040204020203" pitchFamily="34" charset="0"/>
              </a:rPr>
              <a:t>You can freely edit it and add any extra content you wish.</a:t>
            </a:r>
          </a:p>
          <a:p>
            <a:endParaRPr lang="en-US" sz="2000" dirty="0">
              <a:latin typeface="Segoe UI" panose="020B0502040204020203" pitchFamily="34" charset="0"/>
              <a:cs typeface="Segoe UI" panose="020B0502040204020203" pitchFamily="34" charset="0"/>
            </a:endParaRPr>
          </a:p>
          <a:p>
            <a:r>
              <a:rPr lang="en-US" sz="2800" dirty="0">
                <a:solidFill>
                  <a:schemeClr val="bg1">
                    <a:lumMod val="65000"/>
                  </a:schemeClr>
                </a:solidFill>
                <a:latin typeface="Segoe UI" panose="020B0502040204020203" pitchFamily="34" charset="0"/>
                <a:cs typeface="Segoe UI" panose="020B0502040204020203" pitchFamily="34" charset="0"/>
              </a:rPr>
              <a:t>Español</a:t>
            </a:r>
          </a:p>
          <a:p>
            <a:r>
              <a:rPr lang="en-US" sz="2000" dirty="0">
                <a:latin typeface="Segoe UI" panose="020B0502040204020203" pitchFamily="34" charset="0"/>
                <a:cs typeface="Segoe UI" panose="020B0502040204020203" pitchFamily="34" charset="0"/>
              </a:rPr>
              <a:t>Esta </a:t>
            </a:r>
            <a:r>
              <a:rPr lang="en-US" sz="2000" dirty="0" err="1">
                <a:latin typeface="Segoe UI" panose="020B0502040204020203" pitchFamily="34" charset="0"/>
                <a:cs typeface="Segoe UI" panose="020B0502040204020203" pitchFamily="34" charset="0"/>
              </a:rPr>
              <a:t>presentación</a:t>
            </a:r>
            <a:r>
              <a:rPr lang="en-US" sz="2000" dirty="0">
                <a:latin typeface="Segoe UI" panose="020B0502040204020203" pitchFamily="34" charset="0"/>
                <a:cs typeface="Segoe UI" panose="020B0502040204020203" pitchFamily="34" charset="0"/>
              </a:rPr>
              <a:t> se genera </a:t>
            </a:r>
            <a:r>
              <a:rPr lang="en-US" sz="2000" dirty="0" err="1">
                <a:latin typeface="Segoe UI" panose="020B0502040204020203" pitchFamily="34" charset="0"/>
                <a:cs typeface="Segoe UI" panose="020B0502040204020203" pitchFamily="34" charset="0"/>
              </a:rPr>
              <a:t>automáticamente</a:t>
            </a:r>
            <a:r>
              <a:rPr lang="en-US" sz="2000" dirty="0">
                <a:latin typeface="Segoe UI" panose="020B0502040204020203" pitchFamily="34" charset="0"/>
                <a:cs typeface="Segoe UI" panose="020B0502040204020203" pitchFamily="34" charset="0"/>
              </a:rPr>
              <a:t>. </a:t>
            </a:r>
          </a:p>
          <a:p>
            <a:r>
              <a:rPr lang="en-US" sz="2000" b="1" dirty="0" err="1">
                <a:latin typeface="Segoe UI" panose="020B0502040204020203" pitchFamily="34" charset="0"/>
                <a:cs typeface="Segoe UI" panose="020B0502040204020203" pitchFamily="34" charset="0"/>
              </a:rPr>
              <a:t>Puedes</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modificarla</a:t>
            </a:r>
            <a:r>
              <a:rPr lang="en-US" sz="2000" b="1" dirty="0">
                <a:latin typeface="Segoe UI" panose="020B0502040204020203" pitchFamily="34" charset="0"/>
                <a:cs typeface="Segoe UI" panose="020B0502040204020203" pitchFamily="34" charset="0"/>
              </a:rPr>
              <a:t> a </a:t>
            </a:r>
            <a:r>
              <a:rPr lang="en-US" sz="2000" b="1" dirty="0" err="1">
                <a:latin typeface="Segoe UI" panose="020B0502040204020203" pitchFamily="34" charset="0"/>
                <a:cs typeface="Segoe UI" panose="020B0502040204020203" pitchFamily="34" charset="0"/>
              </a:rPr>
              <a:t>tu</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criterio</a:t>
            </a:r>
            <a:r>
              <a:rPr lang="en-US" sz="2000" b="1" dirty="0">
                <a:latin typeface="Segoe UI" panose="020B0502040204020203" pitchFamily="34" charset="0"/>
                <a:cs typeface="Segoe UI" panose="020B0502040204020203" pitchFamily="34" charset="0"/>
              </a:rPr>
              <a:t> y </a:t>
            </a:r>
            <a:r>
              <a:rPr lang="en-US" sz="2000" b="1" dirty="0" err="1">
                <a:latin typeface="Segoe UI" panose="020B0502040204020203" pitchFamily="34" charset="0"/>
                <a:cs typeface="Segoe UI" panose="020B0502040204020203" pitchFamily="34" charset="0"/>
              </a:rPr>
              <a:t>añadir</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cualquier</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contenido</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adicional</a:t>
            </a:r>
            <a:r>
              <a:rPr lang="en-US" sz="2000" b="1" dirty="0">
                <a:latin typeface="Segoe UI" panose="020B0502040204020203" pitchFamily="34" charset="0"/>
                <a:cs typeface="Segoe UI" panose="020B0502040204020203" pitchFamily="34" charset="0"/>
              </a:rPr>
              <a:t> que </a:t>
            </a:r>
            <a:r>
              <a:rPr lang="en-US" sz="2000" b="1" dirty="0" err="1">
                <a:latin typeface="Segoe UI" panose="020B0502040204020203" pitchFamily="34" charset="0"/>
                <a:cs typeface="Segoe UI" panose="020B0502040204020203" pitchFamily="34" charset="0"/>
              </a:rPr>
              <a:t>desees</a:t>
            </a:r>
            <a:r>
              <a:rPr lang="en-US" sz="2000" b="1" dirty="0">
                <a:latin typeface="Segoe UI" panose="020B0502040204020203" pitchFamily="34" charset="0"/>
                <a:cs typeface="Segoe UI" panose="020B0502040204020203" pitchFamily="34" charset="0"/>
              </a:rPr>
              <a:t>.</a:t>
            </a:r>
          </a:p>
          <a:p>
            <a:endParaRPr lang="en-US" sz="2000" dirty="0">
              <a:latin typeface="Segoe UI" panose="020B0502040204020203" pitchFamily="34" charset="0"/>
              <a:cs typeface="Segoe UI" panose="020B0502040204020203" pitchFamily="34" charset="0"/>
            </a:endParaRPr>
          </a:p>
          <a:p>
            <a:r>
              <a:rPr lang="en-US" sz="2800" dirty="0">
                <a:solidFill>
                  <a:schemeClr val="bg1">
                    <a:lumMod val="65000"/>
                  </a:schemeClr>
                </a:solidFill>
                <a:latin typeface="Segoe UI" panose="020B0502040204020203" pitchFamily="34" charset="0"/>
                <a:cs typeface="Segoe UI" panose="020B0502040204020203" pitchFamily="34" charset="0"/>
              </a:rPr>
              <a:t>Italiano</a:t>
            </a:r>
          </a:p>
          <a:p>
            <a:r>
              <a:rPr lang="en-US" sz="2000" dirty="0">
                <a:latin typeface="Segoe UI" panose="020B0502040204020203" pitchFamily="34" charset="0"/>
                <a:cs typeface="Segoe UI" panose="020B0502040204020203" pitchFamily="34" charset="0"/>
              </a:rPr>
              <a:t>Questa </a:t>
            </a:r>
            <a:r>
              <a:rPr lang="en-US" sz="2000" dirty="0" err="1">
                <a:latin typeface="Segoe UI" panose="020B0502040204020203" pitchFamily="34" charset="0"/>
                <a:cs typeface="Segoe UI" panose="020B0502040204020203" pitchFamily="34" charset="0"/>
              </a:rPr>
              <a:t>presentazione</a:t>
            </a:r>
            <a:r>
              <a:rPr lang="en-US" sz="2000" dirty="0">
                <a:latin typeface="Segoe UI" panose="020B0502040204020203" pitchFamily="34" charset="0"/>
                <a:cs typeface="Segoe UI" panose="020B0502040204020203" pitchFamily="34" charset="0"/>
              </a:rPr>
              <a:t> è </a:t>
            </a:r>
            <a:r>
              <a:rPr lang="en-US" sz="2000" dirty="0" err="1">
                <a:latin typeface="Segoe UI" panose="020B0502040204020203" pitchFamily="34" charset="0"/>
                <a:cs typeface="Segoe UI" panose="020B0502040204020203" pitchFamily="34" charset="0"/>
              </a:rPr>
              <a:t>generata</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automaticamente</a:t>
            </a:r>
            <a:r>
              <a:rPr lang="en-US" sz="2000" dirty="0">
                <a:latin typeface="Segoe UI" panose="020B0502040204020203" pitchFamily="34" charset="0"/>
                <a:cs typeface="Segoe UI" panose="020B0502040204020203" pitchFamily="34" charset="0"/>
              </a:rPr>
              <a:t>. </a:t>
            </a:r>
          </a:p>
          <a:p>
            <a:r>
              <a:rPr lang="en-US" sz="2000" b="1" dirty="0" err="1">
                <a:latin typeface="Segoe UI" panose="020B0502040204020203" pitchFamily="34" charset="0"/>
                <a:cs typeface="Segoe UI" panose="020B0502040204020203" pitchFamily="34" charset="0"/>
              </a:rPr>
              <a:t>Puoi</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modificarla</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liberamente</a:t>
            </a:r>
            <a:r>
              <a:rPr lang="en-US" sz="2000" b="1" dirty="0">
                <a:latin typeface="Segoe UI" panose="020B0502040204020203" pitchFamily="34" charset="0"/>
                <a:cs typeface="Segoe UI" panose="020B0502040204020203" pitchFamily="34" charset="0"/>
              </a:rPr>
              <a:t> e </a:t>
            </a:r>
            <a:r>
              <a:rPr lang="en-US" sz="2000" b="1" dirty="0" err="1">
                <a:latin typeface="Segoe UI" panose="020B0502040204020203" pitchFamily="34" charset="0"/>
                <a:cs typeface="Segoe UI" panose="020B0502040204020203" pitchFamily="34" charset="0"/>
              </a:rPr>
              <a:t>aggiungere</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eventuali</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contenuti</a:t>
            </a:r>
            <a:r>
              <a:rPr lang="en-US" sz="2000" b="1" dirty="0">
                <a:latin typeface="Segoe UI" panose="020B0502040204020203" pitchFamily="34" charset="0"/>
                <a:cs typeface="Segoe UI" panose="020B0502040204020203" pitchFamily="34" charset="0"/>
              </a:rPr>
              <a:t> extra </a:t>
            </a:r>
            <a:r>
              <a:rPr lang="en-US" sz="2000" b="1" dirty="0" err="1">
                <a:latin typeface="Segoe UI" panose="020B0502040204020203" pitchFamily="34" charset="0"/>
                <a:cs typeface="Segoe UI" panose="020B0502040204020203" pitchFamily="34" charset="0"/>
              </a:rPr>
              <a:t>che</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desideri</a:t>
            </a:r>
            <a:r>
              <a:rPr lang="en-US" sz="2000" b="1" dirty="0">
                <a:latin typeface="Segoe UI" panose="020B0502040204020203" pitchFamily="34" charset="0"/>
                <a:cs typeface="Segoe UI" panose="020B0502040204020203" pitchFamily="34" charset="0"/>
              </a:rPr>
              <a:t>.</a:t>
            </a:r>
          </a:p>
        </p:txBody>
      </p:sp>
      <p:pic>
        <p:nvPicPr>
          <p:cNvPr id="6" name="Graphic 5">
            <a:extLst>
              <a:ext uri="{FF2B5EF4-FFF2-40B4-BE49-F238E27FC236}">
                <a16:creationId xmlns:a16="http://schemas.microsoft.com/office/drawing/2014/main" id="{ADDBF746-CBFF-7D5E-0904-0C23A0CCAA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5048" y="735575"/>
            <a:ext cx="1640124" cy="369739"/>
          </a:xfrm>
          <a:prstGeom prst="rect">
            <a:avLst/>
          </a:prstGeom>
        </p:spPr>
      </p:pic>
    </p:spTree>
    <p:extLst>
      <p:ext uri="{BB962C8B-B14F-4D97-AF65-F5344CB8AC3E}">
        <p14:creationId xmlns:p14="http://schemas.microsoft.com/office/powerpoint/2010/main" val="1091577834"/>
      </p:ext>
    </p:extLst>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Code Composition</a:t>
            </a:r>
          </a:p>
        </p:txBody>
      </p:sp>
      <p:pic>
        <p:nvPicPr>
          <p:cNvPr id="3" name="Picture Placeholder 2" descr="screenshot_81aac44a977b06f597dfe94fa10141cf.png"/>
          <p:cNvPicPr>
            <a:picLocks noGrp="1" noChangeAspect="1"/>
          </p:cNvPicPr>
          <p:nvPr>
            <p:ph type="pic" idx="11" sz="quarter"/>
          </p:nvPr>
        </p:nvPicPr>
        <p:blipFill>
          <a:blip r:embed="rId2"/>
          <a:srcRect t="2193" b="2193"/>
          <a:stretch>
            <a:fillRect/>
          </a:stretch>
        </p:blipFill>
        <p:spPr/>
      </p:pic>
      <p:sp>
        <p:nvSpPr>
          <p:cNvPr id="4" name="Text Placeholder 3"/>
          <p:cNvSpPr>
            <a:spLocks noGrp="1"/>
          </p:cNvSpPr>
          <p:nvPr>
            <p:ph type="body" idx="12" sz="quarter"/>
          </p:nvPr>
        </p:nvSpPr>
        <p:spPr/>
        <p:txBody>
          <a:bodyPr/>
          <a:lstStyle/>
          <a:p>
            <a:r>
              <a:rPr sz="1400"/>
              <a:t>Click on the question mark icon to open the comments that explain the code.</a:t>
            </a:r>
          </a:p>
        </p:txBody>
      </p:sp>
      <p:sp>
        <p:nvSpPr>
          <p:cNvPr id="5" name="Chart Placeholder 4"/>
          <p:cNvSpPr>
            <a:spLocks noGrp="1"/>
          </p:cNvSpPr>
          <p:nvPr>
            <p:ph type="chart" idx="14" sz="quarter"/>
          </p:nvPr>
        </p:nvSpPr>
        <p:spPr/>
        <p:txBody>
          <a:bodyPr/>
          <a:p>
            <a:r>
              <a:rPr u="sng">
                <a:solidFill>
                  <a:srgbClr val="0000FF"/>
                </a:solidFill>
                <a:hlinkClick r:id="rId3"/>
              </a:rPr>
              <a:t>https://app.protobject.com/generate?en-a14-colors&amp;en&amp;dynamic&amp;-1</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Reflect</a:t>
            </a:r>
          </a:p>
        </p:txBody>
      </p:sp>
      <p:sp>
        <p:nvSpPr>
          <p:cNvPr id="4" name="Content Placeholder 3"/>
          <p:cNvSpPr>
            <a:spLocks noGrp="1"/>
          </p:cNvSpPr>
          <p:nvPr>
            <p:ph idx="1"/>
          </p:nvPr>
        </p:nvSpPr>
        <p:spPr/>
        <p:txBody>
          <a:bodyPr/>
          <a:lstStyle/>
          <a:p>
            <a:pPr/>
            <a:r>
              <a:rPr sz="1400"/>
              <a:t>★ What are the RGB 'recipes' for some of your favorite colors, like orange, pink, or teal? Experiment and find out!</a:t>
            </a:r>
          </a:p>
          <a:p>
            <a:pPr/>
            <a:r>
              <a:rPr sz="1400"/>
              <a:t>★ When you're editing a photo on an app, are you using the Additive or Subtractive color model? What about when you're mixing paint for an art project?</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ctrTitle"/>
          </p:nvPr>
        </p:nvSpPr>
        <p:spPr/>
        <p:txBody>
          <a:bodyPr/>
          <a:lstStyle/>
          <a:p>
            <a:r>
              <a:t>Mixing RGB Colors</a:t>
            </a:r>
          </a:p>
        </p:txBody>
      </p:sp>
      <p:sp>
        <p:nvSpPr>
          <p:cNvPr id="3" name="Subtitle 2"/>
          <p:cNvSpPr>
            <a:spLocks noGrp="1"/>
          </p:cNvSpPr>
          <p:nvPr>
            <p:ph type="subTitle" idx="1"/>
          </p:nvPr>
        </p:nvSpPr>
        <p:spPr/>
        <p:txBody>
          <a:bodyPr/>
          <a:lstStyle/>
          <a:p>
            <a:r>
              <a:t>Become a digital artist! Use three knobs to control the Red, Green, and Blue channels and mix any color you can imagine.</a:t>
            </a:r>
          </a:p>
        </p:txBody>
      </p:sp>
      <p:pic>
        <p:nvPicPr>
          <p:cNvPr id="4" name="Picture Placeholder 3" descr="14.colores-pantalla2.png"/>
          <p:cNvPicPr>
            <a:picLocks noGrp="1" noChangeAspect="1"/>
          </p:cNvPicPr>
          <p:nvPr>
            <p:ph type="pic" idx="11" sz="quarter"/>
          </p:nvPr>
        </p:nvPicPr>
        <p:blipFill>
          <a:blip r:embed="rId2"/>
          <a:srcRect l="647" r="647"/>
          <a:stretch>
            <a:fillRect/>
          </a:stretch>
        </p:blipFill>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ctrTitle"/>
          </p:nvPr>
        </p:nvSpPr>
        <p:spPr/>
        <p:txBody>
          <a:bodyPr/>
          <a:lstStyle/>
          <a:p>
            <a:r>
              <a:t>What will we do?</a:t>
            </a:r>
          </a:p>
        </p:txBody>
      </p:sp>
      <p:pic>
        <p:nvPicPr>
          <p:cNvPr id="3" name="Picture Placeholder 2" descr="14_color_mix.gif"/>
          <p:cNvPicPr>
            <a:picLocks noGrp="1" noChangeAspect="1"/>
          </p:cNvPicPr>
          <p:nvPr>
            <p:ph type="pic" idx="11" sz="quarter"/>
          </p:nvPr>
        </p:nvPicPr>
        <p:blipFill>
          <a:blip r:embed="rId2"/>
          <a:srcRect l="647" r="647"/>
          <a:stretch>
            <a:fillRect/>
          </a:stretch>
        </p:blipFill>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How do we see colors?</a:t>
            </a:r>
          </a:p>
        </p:txBody>
      </p:sp>
      <p:pic>
        <p:nvPicPr>
          <p:cNvPr id="3" name="Picture Placeholder 2" descr="a.reflection2.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When light hits an object, like an apple, the object's surface absorbs most of the light but reflects some of it. Our eyes see this reflected light.</a:t>
            </a:r>
          </a:p>
          <a:p>
            <a:r>
              <a:rPr sz="1400"/>
              <a:t>If we see a </a:t>
            </a:r>
            <a:r>
              <a:rPr sz="1400" b="1"/>
              <a:t>red</a:t>
            </a:r>
            <a:r>
              <a:rPr sz="1400"/>
              <a:t> apple, it means its skin is absorbing all colors *except* for red. The red light bounces off, reaches our eyes, and our brain says, "That's red!"</a:t>
            </a:r>
          </a:p>
        </p:txBody>
      </p:sp>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How do we mix colors?</a:t>
            </a:r>
          </a:p>
        </p:txBody>
      </p:sp>
      <p:pic>
        <p:nvPicPr>
          <p:cNvPr id="3" name="Picture Placeholder 2" descr="b.color_.freedom2.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To create colors with light, we have to mix different </a:t>
            </a:r>
            <a:r>
              <a:rPr sz="1400" b="1"/>
              <a:t>rays of light</a:t>
            </a:r>
            <a:r>
              <a:rPr sz="1400"/>
              <a:t>. If we mix </a:t>
            </a:r>
            <a:r>
              <a:rPr sz="1400" b="1"/>
              <a:t>all</a:t>
            </a:r>
            <a:r>
              <a:rPr sz="1400"/>
              <a:t> the colors of light together, we get pure </a:t>
            </a:r>
            <a:r>
              <a:rPr sz="1400" b="1"/>
              <a:t>white light</a:t>
            </a:r>
            <a:r>
              <a:rPr sz="1400"/>
              <a:t>. The total absence of light is </a:t>
            </a:r>
            <a:r>
              <a:rPr sz="1400" b="1"/>
              <a:t>black</a:t>
            </a:r>
            <a:r>
              <a:rPr sz="1400"/>
              <a:t>.</a:t>
            </a:r>
          </a:p>
          <a:p>
            <a:r>
              <a:rPr sz="1400"/>
              <a:t>You can see this in nature! After it rains, tiny water droplets in the air can act like prisms and </a:t>
            </a:r>
            <a:r>
              <a:rPr sz="1400" b="1"/>
              <a:t>separate</a:t>
            </a:r>
            <a:r>
              <a:rPr sz="1400"/>
              <a:t> white sunlight into all its component colors, creating a </a:t>
            </a:r>
            <a:r>
              <a:rPr sz="1400" b="1"/>
              <a:t>rainbow</a:t>
            </a:r>
            <a:r>
              <a:rPr sz="1400"/>
              <a:t>!</a:t>
            </a:r>
          </a:p>
        </p:txBody>
      </p:sp>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Subtractive Synthesis (Paint &amp; Ink)</a:t>
            </a:r>
          </a:p>
        </p:txBody>
      </p:sp>
      <p:pic>
        <p:nvPicPr>
          <p:cNvPr id="3" name="Picture Placeholder 2" descr="c-sustractive.en.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In this model, the color of an object depends on the light it </a:t>
            </a:r>
            <a:r>
              <a:rPr sz="1400" b="1"/>
              <a:t>reflects</a:t>
            </a:r>
            <a:r>
              <a:rPr sz="1400"/>
              <a:t>. The primary colors are Cyan, Magenta, and Yellow. Because this model works by *subtracting* (absorbing) light, mixing all three colors results in </a:t>
            </a:r>
            <a:r>
              <a:rPr sz="1400" b="1"/>
              <a:t>Black</a:t>
            </a:r>
            <a:r>
              <a:rPr sz="1400"/>
              <a:t>. This model is used for things that don't emit their own light, like photo printing, dyes, and paints.</a:t>
            </a:r>
          </a:p>
        </p:txBody>
      </p:sp>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Additive Synthesis (Screens &amp; Light)</a:t>
            </a:r>
          </a:p>
        </p:txBody>
      </p:sp>
      <p:pic>
        <p:nvPicPr>
          <p:cNvPr id="3" name="Picture Placeholder 2" descr="d-additive.en.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In this model, color is created by </a:t>
            </a:r>
            <a:r>
              <a:rPr sz="1400" b="1"/>
              <a:t>adding</a:t>
            </a:r>
            <a:r>
              <a:rPr sz="1400"/>
              <a:t> different lights together. The primary colors are </a:t>
            </a:r>
            <a:r>
              <a:rPr sz="1400" b="1"/>
              <a:t>Red, Green, and Blue (RGB)</a:t>
            </a:r>
            <a:r>
              <a:rPr sz="1400"/>
              <a:t>.</a:t>
            </a:r>
          </a:p>
          <a:p>
            <a:r>
              <a:rPr sz="1400"/>
              <a:t>- </a:t>
            </a:r>
            <a:r>
              <a:rPr sz="1400" b="1"/>
              <a:t>Red + Green</a:t>
            </a:r>
            <a:r>
              <a:rPr sz="1400"/>
              <a:t> = </a:t>
            </a:r>
            <a:r>
              <a:rPr sz="1400" b="1"/>
              <a:t>Yellow</a:t>
            </a:r>
            <a:r>
              <a:rPr sz="1400"/>
              <a:t/>
            </a:r>
          </a:p>
          <a:p>
            <a:r>
              <a:rPr sz="1400"/>
              <a:t>- </a:t>
            </a:r>
            <a:r>
              <a:rPr sz="1400" b="1"/>
              <a:t>Green + Blue</a:t>
            </a:r>
            <a:r>
              <a:rPr sz="1400"/>
              <a:t> = </a:t>
            </a:r>
            <a:r>
              <a:rPr sz="1400" b="1"/>
              <a:t>Cyan</a:t>
            </a:r>
            <a:r>
              <a:rPr sz="1400"/>
              <a:t/>
            </a:r>
          </a:p>
          <a:p>
            <a:r>
              <a:rPr sz="1400"/>
              <a:t>- </a:t>
            </a:r>
            <a:r>
              <a:rPr sz="1400" b="1"/>
              <a:t>Red + Blue</a:t>
            </a:r>
            <a:r>
              <a:rPr sz="1400"/>
              <a:t> = </a:t>
            </a:r>
            <a:r>
              <a:rPr sz="1400" b="1"/>
              <a:t>Magenta</a:t>
            </a:r>
            <a:r>
              <a:rPr sz="1400"/>
              <a:t/>
            </a:r>
          </a:p>
          <a:p>
            <a:r>
              <a:rPr sz="1400"/>
              <a:t>Since we are mixing pure light, combining all three at full intensity results in </a:t>
            </a:r>
            <a:r>
              <a:rPr sz="1400" b="1"/>
              <a:t>White Light</a:t>
            </a:r>
            <a:r>
              <a:rPr sz="1400"/>
              <a:t>. This model is used for all screens, like TVs, phones, and computer monitors.</a:t>
            </a:r>
          </a:p>
        </p:txBody>
      </p:sp>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How does a monitor use RGB?</a:t>
            </a:r>
          </a:p>
        </p:txBody>
      </p:sp>
      <p:pic>
        <p:nvPicPr>
          <p:cNvPr id="3" name="Picture Placeholder 2" descr="e-pixels.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Your screen is made of millions of tiny dots called pixels. Each pixel is actually a team of three even tinier LEDs: one </a:t>
            </a:r>
            <a:r>
              <a:rPr sz="1400" b="1"/>
              <a:t>R</a:t>
            </a:r>
            <a:r>
              <a:rPr sz="1400"/>
              <a:t>ed, one </a:t>
            </a:r>
            <a:r>
              <a:rPr sz="1400" b="1"/>
              <a:t>G</a:t>
            </a:r>
            <a:r>
              <a:rPr sz="1400"/>
              <a:t>reen, and one </a:t>
            </a:r>
            <a:r>
              <a:rPr sz="1400" b="1"/>
              <a:t>B</a:t>
            </a:r>
            <a:r>
              <a:rPr sz="1400"/>
              <a:t>lue.</a:t>
            </a:r>
          </a:p>
          <a:p>
            <a:r>
              <a:rPr sz="1400"/>
              <a:t>To create a specific color for that one pixel—say, purple—the screen tells the red and blue LEDs to light up brightly, and the green one to stay dim. Multiply that process by millions of pixels, and you get a full, rich image!</a:t>
            </a: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Let's Play with Colors!</a:t>
            </a:r>
          </a:p>
        </p:txBody>
      </p:sp>
      <p:sp>
        <p:nvSpPr>
          <p:cNvPr id="3" name="Text Placeholder 2"/>
          <p:cNvSpPr>
            <a:spLocks noGrp="1"/>
          </p:cNvSpPr>
          <p:nvPr>
            <p:ph type="body" idx="12" sz="quarter"/>
          </p:nvPr>
        </p:nvSpPr>
        <p:spPr/>
        <p:txBody>
          <a:bodyPr/>
          <a:lstStyle/>
          <a:p>
            <a:r>
              <a:rPr sz="1400"/>
              <a:t>Press Add device, select Lamp, and press Open in this window.</a:t>
            </a:r>
          </a:p>
          <a:p>
            <a:r>
              <a:rPr sz="1400"/>
              <a:t>Press Add device, select Knob, and scan the QR code with a smartphone to control the </a:t>
            </a:r>
            <a:r>
              <a:rPr sz="1400" b="1"/>
              <a:t>red</a:t>
            </a:r>
            <a:r>
              <a:rPr sz="1400"/>
              <a:t> color.</a:t>
            </a:r>
          </a:p>
          <a:p>
            <a:r>
              <a:rPr sz="1400"/>
              <a:t>Add two more Knob components on two other smartphones to control the </a:t>
            </a:r>
            <a:r>
              <a:rPr sz="1400" b="1"/>
              <a:t>green</a:t>
            </a:r>
            <a:r>
              <a:rPr sz="1400"/>
              <a:t> and </a:t>
            </a:r>
            <a:r>
              <a:rPr sz="1400" b="1"/>
              <a:t>blue</a:t>
            </a:r>
            <a:r>
              <a:rPr sz="1400"/>
              <a:t> colors.</a:t>
            </a:r>
          </a:p>
        </p:txBody>
      </p:sp>
      <p:sp>
        <p:nvSpPr>
          <p:cNvPr id="4" name="Chart Placeholder 3"/>
          <p:cNvSpPr>
            <a:spLocks noGrp="1"/>
          </p:cNvSpPr>
          <p:nvPr>
            <p:ph type="chart" idx="14" sz="quarter"/>
          </p:nvPr>
        </p:nvSpPr>
        <p:spPr/>
        <p:txBody>
          <a:bodyPr/>
          <a:p>
            <a:r>
              <a:rPr sz="1400"/>
              <a:t>Let’s create a prototype that allows us to mix and create any color of light.</a:t>
            </a:r>
          </a:p>
        </p:txBody>
      </p:sp>
    </p:spTree>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FFFFFF"/>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229</TotalTime>
  <Words>58</Words>
  <Application>Microsoft Office PowerPoint</Application>
  <PresentationFormat>Widescreen</PresentationFormat>
  <Paragraphs>11</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Segoe UI</vt:lpstr>
      <vt:lpstr>Segoe UI Black</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Alessio Bellino</dc:creator>
  <cp:lastModifiedBy>Alessio Bellino</cp:lastModifiedBy>
  <cp:revision>41</cp:revision>
  <dcterms:created xsi:type="dcterms:W3CDTF">2025-08-23T17:03:52Z</dcterms:created>
  <dcterms:modified xsi:type="dcterms:W3CDTF">2025-09-03T15:49:53Z</dcterms:modified>
</cp:coreProperties>
</file>