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hyperlink" Target="https://app.protobject.com/generate?en-a13.knobluz&amp;en&amp;dynamic&amp;-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Reflect</a:t>
            </a:r>
          </a:p>
        </p:txBody>
      </p:sp>
      <p:sp>
        <p:nvSpPr>
          <p:cNvPr id="4" name="Content Placeholder 3"/>
          <p:cNvSpPr>
            <a:spLocks noGrp="1"/>
          </p:cNvSpPr>
          <p:nvPr>
            <p:ph idx="1"/>
          </p:nvPr>
        </p:nvSpPr>
        <p:spPr/>
        <p:txBody>
          <a:bodyPr/>
          <a:lstStyle/>
          <a:p>
            <a:r>
              <a:rPr sz="1400"/>
              <a:t>You did this by sending the *same* value from the knob to the Red, Green, and Blue channels.</a:t>
            </a:r>
          </a:p>
          <a:p>
            <a:r>
              <a:rPr sz="1400"/>
              <a:t>*But what if you sent *different* values? How would you program the knob to only adjust the intensity of the red light, while green and blue stay off?*</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Control Light Intensity</a:t>
            </a:r>
          </a:p>
        </p:txBody>
      </p:sp>
      <p:sp>
        <p:nvSpPr>
          <p:cNvPr id="3" name="Subtitle 2"/>
          <p:cNvSpPr>
            <a:spLocks noGrp="1"/>
          </p:cNvSpPr>
          <p:nvPr>
            <p:ph type="subTitle" idx="1"/>
          </p:nvPr>
        </p:nvSpPr>
        <p:spPr/>
        <p:txBody>
          <a:bodyPr/>
          <a:lstStyle/>
          <a:p>
            <a:r>
              <a:t>Explore the world of color and light by using a knob to gradually change a lamp's brightness from black to white.</a:t>
            </a:r>
          </a:p>
        </p:txBody>
      </p:sp>
      <p:pic>
        <p:nvPicPr>
          <p:cNvPr id="4" name="Picture Placeholder 3" descr="13.lampara-intensidad-variable.png"/>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What will we do?</a:t>
            </a:r>
          </a:p>
        </p:txBody>
      </p:sp>
      <p:pic>
        <p:nvPicPr>
          <p:cNvPr id="3" name="Picture Placeholder 2" descr="13_light_intensity.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Print vs. Screen Colors</a:t>
            </a:r>
          </a:p>
        </p:txBody>
      </p:sp>
      <p:pic>
        <p:nvPicPr>
          <p:cNvPr id="3" name="Picture Placeholder 2" descr="a-additive-substactive.e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
            </a:r>
            <a:r>
              <a:rPr sz="1400" b="1"/>
              <a:t>Subtractive color</a:t>
            </a:r>
            <a:r>
              <a:rPr sz="1400"/>
              <a:t> (like ink on paper) starts with a white surface and *subtracts* light. Mixing all the primary ink colors (Cyan, Magenta, Yellow) results in black.</a:t>
            </a:r>
          </a:p>
          <a:p>
            <a:r>
              <a:rPr sz="1400"/>
              <a:t/>
            </a:r>
            <a:r>
              <a:rPr sz="1400" b="1"/>
              <a:t>Additive color</a:t>
            </a:r>
            <a:r>
              <a:rPr sz="1400"/>
              <a:t> (like a phone screen) starts with a black surface and *adds* light. The primary colors are Red, Green, and Blue (RGB). Mixing all three at full intensity creates pure white light. This is the model we use in Protobject!</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Additive Color and Shades of Gray</a:t>
            </a:r>
          </a:p>
        </p:txBody>
      </p:sp>
      <p:pic>
        <p:nvPicPr>
          <p:cNvPr id="3" name="Picture Placeholder 2" descr="b-opacity.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In the additive RGB model, we can create different shades of gray by mixing </a:t>
            </a:r>
            <a:r>
              <a:rPr sz="1400" b="1"/>
              <a:t>equal amounts</a:t>
            </a:r>
            <a:r>
              <a:rPr sz="1400"/>
              <a:t> of red, green, and blue light.</a:t>
            </a:r>
          </a:p>
          <a:p>
            <a:pPr/>
            <a:r>
              <a:rPr sz="1400"/>
              <a:t>★ A </a:t>
            </a:r>
            <a:r>
              <a:rPr sz="1400" b="1"/>
              <a:t>low intensity</a:t>
            </a:r>
            <a:r>
              <a:rPr sz="1400"/>
              <a:t> of all three colors results in a </a:t>
            </a:r>
            <a:r>
              <a:rPr sz="1400" b="1"/>
              <a:t>dark gray</a:t>
            </a:r>
            <a:r>
              <a:rPr sz="1400"/>
              <a:t>.</a:t>
            </a:r>
          </a:p>
          <a:p>
            <a:pPr/>
            <a:r>
              <a:rPr sz="1400"/>
              <a:t>★ A </a:t>
            </a:r>
            <a:r>
              <a:rPr sz="1400" b="1"/>
              <a:t>high intensity</a:t>
            </a:r>
            <a:r>
              <a:rPr sz="1400"/>
              <a:t> of all three results in a </a:t>
            </a:r>
            <a:r>
              <a:rPr sz="1400" b="1"/>
              <a:t>light gray</a:t>
            </a:r>
            <a:r>
              <a:rPr sz="1400"/>
              <a:t>.</a:t>
            </a:r>
          </a:p>
          <a:p>
            <a:pPr/>
            <a:r>
              <a:rPr sz="1400"/>
              <a:t>★ </a:t>
            </a:r>
            <a:r>
              <a:rPr sz="1400" b="1"/>
              <a:t>Black</a:t>
            </a:r>
            <a:r>
              <a:rPr sz="1400"/>
              <a:t> is the total absence of light (all colors off), while </a:t>
            </a:r>
            <a:r>
              <a:rPr sz="1400" b="1"/>
              <a:t>white</a:t>
            </a:r>
            <a:r>
              <a:rPr sz="1400"/>
              <a:t> is all three colors at their maximum intensity.</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Using a Potentiometer to Control Intensity</a:t>
            </a:r>
          </a:p>
        </p:txBody>
      </p:sp>
      <p:pic>
        <p:nvPicPr>
          <p:cNvPr id="3" name="Picture Placeholder 2" descr="b-opacity-knob.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To control the brightness of our light, we need an analog input. The </a:t>
            </a:r>
            <a:r>
              <a:rPr sz="1400" b="1"/>
              <a:t>potentiometer</a:t>
            </a:r>
            <a:r>
              <a:rPr sz="1400"/>
              <a:t> is the perfect tool for this! It's a component, usually controlled with a knob, that provides a smooth range of values.</a:t>
            </a:r>
          </a:p>
          <a:p>
            <a:r>
              <a:rPr sz="1400"/>
              <a:t>We can use the value from the potentiometer to set the brightness for the red, green, and blue pixels on the screen all at once. By turning the knob, we can make the screen display any shade from black all the way to white.</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Let's get to work!</a:t>
            </a:r>
          </a:p>
        </p:txBody>
      </p:sp>
      <p:pic>
        <p:nvPicPr>
          <p:cNvPr id="3" name="Picture Placeholder 2" descr="a.working.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We will use the potentiometer to modify the intensity of our lamp. As we turn the knob, our program will read its value and convert that into a brightness level for the lamp, adjusting it in real-time.</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Make the Variable Lamp</a:t>
            </a:r>
          </a:p>
        </p:txBody>
      </p:sp>
      <p:sp>
        <p:nvSpPr>
          <p:cNvPr id="3" name="Text Placeholder 2"/>
          <p:cNvSpPr>
            <a:spLocks noGrp="1"/>
          </p:cNvSpPr>
          <p:nvPr>
            <p:ph type="body" idx="12" sz="quarter"/>
          </p:nvPr>
        </p:nvSpPr>
        <p:spPr/>
        <p:txBody>
          <a:bodyPr/>
          <a:lstStyle/>
          <a:p>
            <a:r>
              <a:rPr sz="1400"/>
              <a:t>Press Add Device, select Lamp, and press Open in This Window.</a:t>
            </a:r>
          </a:p>
          <a:p>
            <a:r>
              <a:rPr sz="1400"/>
              <a:t>Press Add Device again, select Knob, and scan the QR code with your smartphone.</a:t>
            </a:r>
          </a:p>
        </p:txBody>
      </p:sp>
      <p:sp>
        <p:nvSpPr>
          <p:cNvPr id="4" name="Chart Placeholder 3"/>
          <p:cNvSpPr>
            <a:spLocks noGrp="1"/>
          </p:cNvSpPr>
          <p:nvPr>
            <p:ph type="chart" idx="14" sz="quarter"/>
          </p:nvPr>
        </p:nvSpPr>
        <p:spPr/>
        <p:txBody>
          <a:bodyPr/>
          <a:p>
            <a:r>
              <a:rPr sz="1400"/>
              <a:t>Let’s create the prototype to control the light's intensity.</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Code Composition</a:t>
            </a:r>
          </a:p>
        </p:txBody>
      </p:sp>
      <p:pic>
        <p:nvPicPr>
          <p:cNvPr id="3" name="Picture Placeholder 2" descr="screenshot_6dca3e16d6a94d52be7a600cce6ae0ce.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Click on the question mark icon to open the comments that explain the code.</a:t>
            </a:r>
          </a:p>
          <a:p>
            <a:r>
              <a:rPr sz="1400"/>
              <a:t>The color blocks can be found in the Color category.</a:t>
            </a:r>
          </a:p>
          <a:p>
            <a:r>
              <a:rPr sz="1400"/>
              <a:t/>
            </a:r>
            <a:r>
              <a:rPr sz="1400" b="1"/>
              <a:t>Remember</a:t>
            </a:r>
            <a:r>
              <a:rPr sz="1400"/>
              <a:t>: You can build this using an </a:t>
            </a:r>
            <a:r>
              <a:rPr sz="1400" b="1"/>
              <a:t>event</a:t>
            </a:r>
            <a:r>
              <a:rPr sz="1400"/>
              <a:t> (more efficient) or a </a:t>
            </a:r>
            <a:r>
              <a:rPr sz="1400" b="1"/>
              <a:t>main loop</a:t>
            </a:r>
            <a:r>
              <a:rPr sz="1400"/>
              <a:t>.</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https://app.protobject.com/generate?en-a13.knobluz&amp;en&amp;dynamic&amp;-1</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