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hangesInfos/changesInfo1.xml" ContentType="application/vnd.ms-powerpoint.changesinfo+xml"/>
  <Override PartName="/ppt/media/image2.svg" ContentType="image/svg+xml"/>
  <Override PartName="/ppt/media/image4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revisionInfo.xml" ContentType="application/vnd.ms-powerpoint.revisioninfo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38CA"/>
    <a:srgbClr val="1D4ED8"/>
    <a:srgbClr val="A551F4"/>
    <a:srgbClr val="FFFFFF"/>
    <a:srgbClr val="A16207"/>
    <a:srgbClr val="000000"/>
    <a:srgbClr val="FACC15"/>
    <a:srgbClr val="FFC93C"/>
    <a:srgbClr val="057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D7F994-7B23-4B30-9E0D-141B518001FB}" v="23" dt="2025-09-03T15:49:48.4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microsoft.com/office/2016/11/relationships/changesInfo" Target="changesInfos/changesInfo1.xml"/><Relationship Id="rId8" Type="http://schemas.microsoft.com/office/2015/10/relationships/revisionInfo" Target="revisionInfo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io Bellino" userId="4d67f9ee-b7e6-436d-9ca9-011d058f5ab9" providerId="ADAL" clId="{D6D7F994-7B23-4B30-9E0D-141B518001FB}"/>
    <pc:docChg chg="undo custSel delSld modMainMaster">
      <pc:chgData name="Alessio Bellino" userId="4d67f9ee-b7e6-436d-9ca9-011d058f5ab9" providerId="ADAL" clId="{D6D7F994-7B23-4B30-9E0D-141B518001FB}" dt="2025-09-03T15:49:48.493" v="146" actId="404"/>
      <pc:docMkLst>
        <pc:docMk/>
      </pc:docMkLst>
      <pc:sldChg chg="del">
        <pc:chgData name="Alessio Bellino" userId="4d67f9ee-b7e6-436d-9ca9-011d058f5ab9" providerId="ADAL" clId="{D6D7F994-7B23-4B30-9E0D-141B518001FB}" dt="2025-08-27T01:13:29.985" v="83" actId="47"/>
        <pc:sldMkLst>
          <pc:docMk/>
          <pc:sldMk cId="1091577834" sldId="256"/>
        </pc:sldMkLst>
      </pc:sldChg>
      <pc:sldChg chg="del">
        <pc:chgData name="Alessio Bellino" userId="4d67f9ee-b7e6-436d-9ca9-011d058f5ab9" providerId="ADAL" clId="{D6D7F994-7B23-4B30-9E0D-141B518001FB}" dt="2025-08-27T01:13:28.949" v="82" actId="47"/>
        <pc:sldMkLst>
          <pc:docMk/>
          <pc:sldMk cId="0" sldId="25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8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59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0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1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2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3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4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5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6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7"/>
        </pc:sldMkLst>
      </pc:sldChg>
      <pc:sldChg chg="del">
        <pc:chgData name="Alessio Bellino" userId="4d67f9ee-b7e6-436d-9ca9-011d058f5ab9" providerId="ADAL" clId="{D6D7F994-7B23-4B30-9E0D-141B518001FB}" dt="2025-08-27T01:13:25.571" v="81" actId="47"/>
        <pc:sldMkLst>
          <pc:docMk/>
          <pc:sldMk cId="0" sldId="268"/>
        </pc:sldMkLst>
      </pc:sldChg>
      <pc:sldMasterChg chg="modSldLayout">
        <pc:chgData name="Alessio Bellino" userId="4d67f9ee-b7e6-436d-9ca9-011d058f5ab9" providerId="ADAL" clId="{D6D7F994-7B23-4B30-9E0D-141B518001FB}" dt="2025-09-03T15:49:48.493" v="146" actId="404"/>
        <pc:sldMasterMkLst>
          <pc:docMk/>
          <pc:sldMasterMk cId="661577070" sldId="2147483648"/>
        </pc:sldMasterMkLst>
        <pc:sldLayoutChg chg="modSp mod">
          <pc:chgData name="Alessio Bellino" userId="4d67f9ee-b7e6-436d-9ca9-011d058f5ab9" providerId="ADAL" clId="{D6D7F994-7B23-4B30-9E0D-141B518001FB}" dt="2025-09-03T15:49:04.125" v="130" actId="403"/>
          <pc:sldLayoutMkLst>
            <pc:docMk/>
            <pc:sldMasterMk cId="661577070" sldId="2147483648"/>
            <pc:sldLayoutMk cId="552119573" sldId="2147483649"/>
          </pc:sldLayoutMkLst>
          <pc:spChg chg="mod">
            <ac:chgData name="Alessio Bellino" userId="4d67f9ee-b7e6-436d-9ca9-011d058f5ab9" providerId="ADAL" clId="{D6D7F994-7B23-4B30-9E0D-141B518001FB}" dt="2025-09-03T15:49:04.125" v="130" actId="403"/>
            <ac:spMkLst>
              <pc:docMk/>
              <pc:sldMasterMk cId="661577070" sldId="2147483648"/>
              <pc:sldLayoutMk cId="552119573" sldId="2147483649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12.824" v="119" actId="1035"/>
            <ac:spMkLst>
              <pc:docMk/>
              <pc:sldMasterMk cId="661577070" sldId="2147483648"/>
              <pc:sldLayoutMk cId="552119573" sldId="2147483649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8:48.805" v="127" actId="404"/>
          <pc:sldLayoutMkLst>
            <pc:docMk/>
            <pc:sldMasterMk cId="661577070" sldId="2147483648"/>
            <pc:sldLayoutMk cId="1168460104" sldId="2147483656"/>
          </pc:sldLayoutMkLst>
          <pc:spChg chg="mod">
            <ac:chgData name="Alessio Bellino" userId="4d67f9ee-b7e6-436d-9ca9-011d058f5ab9" providerId="ADAL" clId="{D6D7F994-7B23-4B30-9E0D-141B518001FB}" dt="2025-09-03T15:48:48.805" v="127" actId="404"/>
            <ac:spMkLst>
              <pc:docMk/>
              <pc:sldMasterMk cId="661577070" sldId="2147483648"/>
              <pc:sldLayoutMk cId="1168460104" sldId="2147483656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9.320" v="121" actId="207"/>
            <ac:spMkLst>
              <pc:docMk/>
              <pc:sldMasterMk cId="661577070" sldId="2147483648"/>
              <pc:sldLayoutMk cId="1168460104" sldId="2147483656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12.616" v="132" actId="404"/>
          <pc:sldLayoutMkLst>
            <pc:docMk/>
            <pc:sldMasterMk cId="661577070" sldId="2147483648"/>
            <pc:sldLayoutMk cId="892857456" sldId="2147483657"/>
          </pc:sldLayoutMkLst>
          <pc:spChg chg="mod">
            <ac:chgData name="Alessio Bellino" userId="4d67f9ee-b7e6-436d-9ca9-011d058f5ab9" providerId="ADAL" clId="{D6D7F994-7B23-4B30-9E0D-141B518001FB}" dt="2025-09-03T15:49:12.616" v="132" actId="404"/>
            <ac:spMkLst>
              <pc:docMk/>
              <pc:sldMasterMk cId="661577070" sldId="2147483648"/>
              <pc:sldLayoutMk cId="892857456" sldId="2147483657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23.023" v="120" actId="207"/>
            <ac:spMkLst>
              <pc:docMk/>
              <pc:sldMasterMk cId="661577070" sldId="2147483648"/>
              <pc:sldLayoutMk cId="892857456" sldId="2147483657"/>
              <ac:spMk id="4" creationId="{A9CE6CAF-4FD0-1FA1-1965-C06A9FCE86EB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21.285" v="134" actId="404"/>
          <pc:sldLayoutMkLst>
            <pc:docMk/>
            <pc:sldMasterMk cId="661577070" sldId="2147483648"/>
            <pc:sldLayoutMk cId="2348620504" sldId="2147483658"/>
          </pc:sldLayoutMkLst>
          <pc:spChg chg="mod">
            <ac:chgData name="Alessio Bellino" userId="4d67f9ee-b7e6-436d-9ca9-011d058f5ab9" providerId="ADAL" clId="{D6D7F994-7B23-4B30-9E0D-141B518001FB}" dt="2025-09-03T15:49:21.285" v="134" actId="404"/>
            <ac:spMkLst>
              <pc:docMk/>
              <pc:sldMasterMk cId="661577070" sldId="2147483648"/>
              <pc:sldLayoutMk cId="2348620504" sldId="2147483658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1.370" v="113" actId="207"/>
            <ac:spMkLst>
              <pc:docMk/>
              <pc:sldMasterMk cId="661577070" sldId="2147483648"/>
              <pc:sldLayoutMk cId="2348620504" sldId="2147483658"/>
              <ac:spMk id="4" creationId="{A9CE6CAF-4FD0-1FA1-1965-C06A9FCE86EB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9:28.125" v="136" actId="404"/>
          <pc:sldLayoutMkLst>
            <pc:docMk/>
            <pc:sldMasterMk cId="661577070" sldId="2147483648"/>
            <pc:sldLayoutMk cId="1471266884" sldId="2147483659"/>
          </pc:sldLayoutMkLst>
          <pc:spChg chg="mod">
            <ac:chgData name="Alessio Bellino" userId="4d67f9ee-b7e6-436d-9ca9-011d058f5ab9" providerId="ADAL" clId="{D6D7F994-7B23-4B30-9E0D-141B518001FB}" dt="2025-09-03T15:49:28.125" v="136" actId="404"/>
            <ac:spMkLst>
              <pc:docMk/>
              <pc:sldMasterMk cId="661577070" sldId="2147483648"/>
              <pc:sldLayoutMk cId="1471266884" sldId="2147483659"/>
              <ac:spMk id="2" creationId="{D7FA4241-75AB-E168-9F15-606C0FA2D9CB}"/>
            </ac:spMkLst>
          </pc:spChg>
          <pc:spChg chg="add 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3" creationId="{F876292C-B4E7-FCE3-1E74-154C919298A3}"/>
            </ac:spMkLst>
          </pc:spChg>
          <pc:spChg chg="mod">
            <ac:chgData name="Alessio Bellino" userId="4d67f9ee-b7e6-436d-9ca9-011d058f5ab9" providerId="ADAL" clId="{D6D7F994-7B23-4B30-9E0D-141B518001FB}" dt="2025-09-03T15:29:00.979" v="112" actId="207"/>
            <ac:spMkLst>
              <pc:docMk/>
              <pc:sldMasterMk cId="661577070" sldId="2147483648"/>
              <pc:sldLayoutMk cId="1471266884" sldId="2147483659"/>
              <ac:spMk id="4" creationId="{A9CE6CAF-4FD0-1FA1-1965-C06A9FCE86EB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5" creationId="{6F44FAD5-85C0-5126-BEBB-39AE90164067}"/>
            </ac:spMkLst>
          </pc:spChg>
          <pc:spChg chg="add mod">
            <ac:chgData name="Alessio Bellino" userId="4d67f9ee-b7e6-436d-9ca9-011d058f5ab9" providerId="ADAL" clId="{D6D7F994-7B23-4B30-9E0D-141B518001FB}" dt="2025-08-27T01:10:37.653" v="27" actId="1076"/>
            <ac:spMkLst>
              <pc:docMk/>
              <pc:sldMasterMk cId="661577070" sldId="2147483648"/>
              <pc:sldLayoutMk cId="1471266884" sldId="2147483659"/>
              <ac:spMk id="6" creationId="{5E15C401-2708-BE2C-313C-6E972121150A}"/>
            </ac:spMkLst>
          </pc:spChg>
          <pc:spChg chg="mod">
            <ac:chgData name="Alessio Bellino" userId="4d67f9ee-b7e6-436d-9ca9-011d058f5ab9" providerId="ADAL" clId="{D6D7F994-7B23-4B30-9E0D-141B518001FB}" dt="2025-08-27T01:11:08.780" v="46" actId="1035"/>
            <ac:spMkLst>
              <pc:docMk/>
              <pc:sldMasterMk cId="661577070" sldId="2147483648"/>
              <pc:sldLayoutMk cId="1471266884" sldId="2147483659"/>
              <ac:spMk id="10" creationId="{7EE5EA41-8A93-19E6-0938-921548C16043}"/>
            </ac:spMkLst>
          </pc:spChg>
          <pc:spChg chg="mod">
            <ac:chgData name="Alessio Bellino" userId="4d67f9ee-b7e6-436d-9ca9-011d058f5ab9" providerId="ADAL" clId="{D6D7F994-7B23-4B30-9E0D-141B518001FB}" dt="2025-08-27T01:11:37.001" v="74" actId="14100"/>
            <ac:spMkLst>
              <pc:docMk/>
              <pc:sldMasterMk cId="661577070" sldId="2147483648"/>
              <pc:sldLayoutMk cId="1471266884" sldId="2147483659"/>
              <ac:spMk id="13" creationId="{33A5CA17-0E07-7C00-D057-B222092BBE90}"/>
            </ac:spMkLst>
          </pc:spChg>
        </pc:sldLayoutChg>
        <pc:sldLayoutChg chg="addSp delSp modSp mod">
          <pc:chgData name="Alessio Bellino" userId="4d67f9ee-b7e6-436d-9ca9-011d058f5ab9" providerId="ADAL" clId="{D6D7F994-7B23-4B30-9E0D-141B518001FB}" dt="2025-09-03T15:48:58.086" v="129" actId="403"/>
          <pc:sldLayoutMkLst>
            <pc:docMk/>
            <pc:sldMasterMk cId="661577070" sldId="2147483648"/>
            <pc:sldLayoutMk cId="1862163226" sldId="2147483660"/>
          </pc:sldLayoutMkLst>
          <pc:spChg chg="mod">
            <ac:chgData name="Alessio Bellino" userId="4d67f9ee-b7e6-436d-9ca9-011d058f5ab9" providerId="ADAL" clId="{D6D7F994-7B23-4B30-9E0D-141B518001FB}" dt="2025-09-03T15:48:58.086" v="129" actId="403"/>
            <ac:spMkLst>
              <pc:docMk/>
              <pc:sldMasterMk cId="661577070" sldId="2147483648"/>
              <pc:sldLayoutMk cId="1862163226" sldId="2147483660"/>
              <ac:spMk id="2" creationId="{F452E439-A5BF-EE24-C08E-1F9F20701E7E}"/>
            </ac:spMkLst>
          </pc:spChg>
          <pc:spChg chg="mod">
            <ac:chgData name="Alessio Bellino" userId="4d67f9ee-b7e6-436d-9ca9-011d058f5ab9" providerId="ADAL" clId="{D6D7F994-7B23-4B30-9E0D-141B518001FB}" dt="2025-09-03T15:29:32.545" v="122" actId="207"/>
            <ac:spMkLst>
              <pc:docMk/>
              <pc:sldMasterMk cId="661577070" sldId="2147483648"/>
              <pc:sldLayoutMk cId="1862163226" sldId="2147483660"/>
              <ac:spMk id="7" creationId="{D9290BF2-0C25-514A-9D89-51E5C7543451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6.430" v="140" actId="404"/>
          <pc:sldLayoutMkLst>
            <pc:docMk/>
            <pc:sldMasterMk cId="661577070" sldId="2147483648"/>
            <pc:sldLayoutMk cId="4274332006" sldId="2147483661"/>
          </pc:sldLayoutMkLst>
          <pc:spChg chg="mod">
            <ac:chgData name="Alessio Bellino" userId="4d67f9ee-b7e6-436d-9ca9-011d058f5ab9" providerId="ADAL" clId="{D6D7F994-7B23-4B30-9E0D-141B518001FB}" dt="2025-09-03T15:49:36.430" v="140" actId="404"/>
            <ac:spMkLst>
              <pc:docMk/>
              <pc:sldMasterMk cId="661577070" sldId="2147483648"/>
              <pc:sldLayoutMk cId="4274332006" sldId="2147483661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051" v="110" actId="207"/>
            <ac:spMkLst>
              <pc:docMk/>
              <pc:sldMasterMk cId="661577070" sldId="2147483648"/>
              <pc:sldLayoutMk cId="4274332006" sldId="2147483661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33.029" v="138" actId="404"/>
          <pc:sldLayoutMkLst>
            <pc:docMk/>
            <pc:sldMasterMk cId="661577070" sldId="2147483648"/>
            <pc:sldLayoutMk cId="708463557" sldId="2147483662"/>
          </pc:sldLayoutMkLst>
          <pc:spChg chg="mod">
            <ac:chgData name="Alessio Bellino" userId="4d67f9ee-b7e6-436d-9ca9-011d058f5ab9" providerId="ADAL" clId="{D6D7F994-7B23-4B30-9E0D-141B518001FB}" dt="2025-09-03T15:49:33.029" v="138" actId="404"/>
            <ac:spMkLst>
              <pc:docMk/>
              <pc:sldMasterMk cId="661577070" sldId="2147483648"/>
              <pc:sldLayoutMk cId="708463557" sldId="2147483662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29:00.547" v="111" actId="207"/>
            <ac:spMkLst>
              <pc:docMk/>
              <pc:sldMasterMk cId="661577070" sldId="2147483648"/>
              <pc:sldLayoutMk cId="708463557" sldId="2147483662"/>
              <ac:spMk id="6" creationId="{A414259A-EE28-0473-21CE-0257CE7539E5}"/>
            </ac:spMkLst>
          </pc:spChg>
        </pc:sldLayoutChg>
        <pc:sldLayoutChg chg="modSp mod">
          <pc:chgData name="Alessio Bellino" userId="4d67f9ee-b7e6-436d-9ca9-011d058f5ab9" providerId="ADAL" clId="{D6D7F994-7B23-4B30-9E0D-141B518001FB}" dt="2025-09-03T15:49:48.493" v="146" actId="404"/>
          <pc:sldLayoutMkLst>
            <pc:docMk/>
            <pc:sldMasterMk cId="661577070" sldId="2147483648"/>
            <pc:sldLayoutMk cId="1162041891" sldId="2147483663"/>
          </pc:sldLayoutMkLst>
          <pc:spChg chg="mod">
            <ac:chgData name="Alessio Bellino" userId="4d67f9ee-b7e6-436d-9ca9-011d058f5ab9" providerId="ADAL" clId="{D6D7F994-7B23-4B30-9E0D-141B518001FB}" dt="2025-09-03T15:49:48.493" v="146" actId="404"/>
            <ac:spMkLst>
              <pc:docMk/>
              <pc:sldMasterMk cId="661577070" sldId="2147483648"/>
              <pc:sldLayoutMk cId="1162041891" sldId="2147483663"/>
              <ac:spMk id="2" creationId="{D7FA4241-75AB-E168-9F15-606C0FA2D9CB}"/>
            </ac:spMkLst>
          </pc:spChg>
          <pc:spChg chg="mod">
            <ac:chgData name="Alessio Bellino" userId="4d67f9ee-b7e6-436d-9ca9-011d058f5ab9" providerId="ADAL" clId="{D6D7F994-7B23-4B30-9E0D-141B518001FB}" dt="2025-09-03T15:49:46.156" v="144" actId="403"/>
            <ac:spMkLst>
              <pc:docMk/>
              <pc:sldMasterMk cId="661577070" sldId="2147483648"/>
              <pc:sldLayoutMk cId="1162041891" sldId="2147483663"/>
              <ac:spMk id="6" creationId="{A414259A-EE28-0473-21CE-0257CE7539E5}"/>
            </ac:spMkLst>
          </pc:spChg>
        </pc:sldLayoutChg>
      </pc:sldMasterChg>
    </pc:docChg>
  </pc:docChgLst>
</pc:chgInfo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svg"/><Relationship Id="rId4" Type="http://schemas.openxmlformats.org/officeDocument/2006/relationships/image" Target="../media/image3.png"/><Relationship Id="rId5" Type="http://schemas.openxmlformats.org/officeDocument/2006/relationships/image" Target="../media/image4.svg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1EBC41C-1973-BA75-6DA5-7476F2924EA7}"/>
              </a:ext>
            </a:extLst>
          </p:cNvPr>
          <p:cNvSpPr/>
          <p:nvPr userDrawn="1"/>
        </p:nvSpPr>
        <p:spPr>
          <a:xfrm>
            <a:off x="313509" y="1384663"/>
            <a:ext cx="11529241" cy="5130437"/>
          </a:xfrm>
          <a:prstGeom prst="roundRect">
            <a:avLst>
              <a:gd name="adj" fmla="val 3565"/>
            </a:avLst>
          </a:prstGeom>
          <a:solidFill>
            <a:srgbClr val="FACC1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332438"/>
            <a:ext cx="9702800" cy="498598"/>
          </a:xfrm>
        </p:spPr>
        <p:txBody>
          <a:bodyPr lIns="0" tIns="0" rIns="0" bIns="0" anchor="ctr" anchorCtr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2B2810-E0CF-406E-4F44-3A1E40441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9394" y="3354907"/>
            <a:ext cx="2755326" cy="2828179"/>
          </a:xfr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84945" y="1769366"/>
            <a:ext cx="7745054" cy="4413720"/>
          </a:xfrm>
          <a:prstGeom prst="roundRect">
            <a:avLst>
              <a:gd name="adj" fmla="val 3456"/>
            </a:avLst>
          </a:prstGeom>
          <a:noFill/>
          <a:ln w="57150">
            <a:solidFill>
              <a:srgbClr val="FFFFFF"/>
            </a:solidFill>
          </a:ln>
        </p:spPr>
        <p:txBody>
          <a:bodyPr/>
          <a:lstStyle/>
          <a:p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B9BB7E5-C85F-0334-276C-7C712C2ED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2626" y="388103"/>
            <a:ext cx="1640124" cy="36973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079A8B7-BAF0-EF58-AC85-EFDE61C90324}"/>
              </a:ext>
            </a:extLst>
          </p:cNvPr>
          <p:cNvGrpSpPr/>
          <p:nvPr userDrawn="1"/>
        </p:nvGrpSpPr>
        <p:grpSpPr>
          <a:xfrm>
            <a:off x="719394" y="1776715"/>
            <a:ext cx="1383463" cy="1317216"/>
            <a:chOff x="1784610" y="2330845"/>
            <a:chExt cx="1383463" cy="1317216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6EA8E70E-EF90-8C91-7557-6DA5901AE857}"/>
                </a:ext>
              </a:extLst>
            </p:cNvPr>
            <p:cNvSpPr/>
            <p:nvPr userDrawn="1"/>
          </p:nvSpPr>
          <p:spPr>
            <a:xfrm>
              <a:off x="1784610" y="2330845"/>
              <a:ext cx="1383463" cy="1317216"/>
            </a:xfrm>
            <a:prstGeom prst="roundRect">
              <a:avLst>
                <a:gd name="adj" fmla="val 8403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D9C78F5D-0C65-AD3C-3EA2-AE6C8BBC81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072559" y="2451078"/>
              <a:ext cx="807564" cy="107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2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437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-to-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9290BF2-0C25-514A-9D89-51E5C75434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2E439-A5BF-EE24-C08E-1F9F2070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517" y="352860"/>
            <a:ext cx="11489043" cy="498598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4B69F6-FE45-27AD-6411-FD4BBF3B0A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41138" y="1197600"/>
            <a:ext cx="9331959" cy="531805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6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629" y="405753"/>
            <a:ext cx="11509172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2468" y="2107350"/>
            <a:ext cx="7742784" cy="4412426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9867" y="2107347"/>
            <a:ext cx="3379665" cy="4412427"/>
          </a:xfrm>
          <a:prstGeom prst="roundRect">
            <a:avLst>
              <a:gd name="adj" fmla="val 4602"/>
            </a:avLst>
          </a:prstGeom>
          <a:solidFill>
            <a:srgbClr val="000000">
              <a:alpha val="5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8460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207" y="401133"/>
            <a:ext cx="11505434" cy="498598"/>
          </a:xfrm>
        </p:spPr>
        <p:txBody>
          <a:bodyPr wrap="square"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5152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5151" y="4836160"/>
            <a:ext cx="11505434" cy="1692886"/>
          </a:xfrm>
          <a:prstGeom prst="roundRect">
            <a:avLst>
              <a:gd name="adj" fmla="val 9302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0DF48D15-1243-3CFE-9BF8-52297AA92F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63324" y="1376583"/>
            <a:ext cx="5483524" cy="3124928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571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5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45" y="399603"/>
            <a:ext cx="1151688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3375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3774775"/>
            <a:ext cx="11524350" cy="2757636"/>
          </a:xfrm>
          <a:prstGeom prst="roundRect">
            <a:avLst>
              <a:gd name="adj" fmla="val 4836"/>
            </a:avLst>
          </a:prstGeom>
          <a:solidFill>
            <a:srgbClr val="000000">
              <a:alpha val="40000"/>
            </a:srgb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2FA5519-3AB3-CEC1-AE02-532EC2CCB4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07007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31B82278-DD8A-4CE0-788E-1B913AF1EB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80639" y="1346630"/>
            <a:ext cx="3577086" cy="2038495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620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img">
    <p:bg>
      <p:bgPr>
        <a:solidFill>
          <a:srgbClr val="000000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_shape">
            <a:extLst>
              <a:ext uri="{FF2B5EF4-FFF2-40B4-BE49-F238E27FC236}">
                <a16:creationId xmlns:a16="http://schemas.microsoft.com/office/drawing/2014/main" id="{A9CE6CAF-4FD0-1FA1-1965-C06A9FCE86E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745" y="396509"/>
            <a:ext cx="11508510" cy="498598"/>
          </a:xfrm>
        </p:spPr>
        <p:txBody>
          <a:bodyPr wrap="square" lIns="0" tIns="0" rIns="0" bIns="0">
            <a:spAutoFit/>
          </a:bodyPr>
          <a:lstStyle>
            <a:lvl1pPr algn="ctr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EE5EA41-8A93-19E6-0938-921548C1604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36974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33A5CA17-0E07-7C00-D057-B222092BBE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93018" y="1335991"/>
            <a:ext cx="3062205" cy="5180899"/>
          </a:xfrm>
          <a:prstGeom prst="roundRect">
            <a:avLst>
              <a:gd name="adj" fmla="val 3016"/>
            </a:avLst>
          </a:prstGeom>
          <a:solidFill>
            <a:schemeClr val="tx1">
              <a:lumMod val="85000"/>
              <a:lumOff val="15000"/>
            </a:schemeClr>
          </a:solidFill>
        </p:spPr>
        <p:txBody>
          <a:bodyPr anchor="ctr" anchorCtr="0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F876292C-B4E7-FCE3-1E74-154C919298A3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40373" y="1330039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6F44FAD5-85C0-5126-BEBB-39AE901640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36974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E15C401-2708-BE2C-313C-6E972121150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540373" y="4295174"/>
            <a:ext cx="3898598" cy="2221717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266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ate-st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-4762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427844"/>
            <a:ext cx="11515727" cy="498598"/>
          </a:xfrm>
        </p:spPr>
        <p:txBody>
          <a:bodyPr lIns="0" tIns="0" rIns="0" bIns="0">
            <a:sp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5" y="2114549"/>
            <a:ext cx="11515726" cy="4448176"/>
          </a:xfrm>
          <a:prstGeom prst="roundRect">
            <a:avLst>
              <a:gd name="adj" fmla="val 0"/>
            </a:avLst>
          </a:prstGeom>
          <a:noFill/>
        </p:spPr>
        <p:txBody>
          <a:bodyPr lIns="0" tIns="0" rIns="0" bIns="0" anchor="ctr" anchorCtr="0">
            <a:normAutofit/>
          </a:bodyPr>
          <a:lstStyle>
            <a:lvl1pPr marL="342900" indent="-342900">
              <a:buFont typeface="+mj-lt"/>
              <a:buAutoNum type="arabicPeriod"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D11CD461-B056-D4E2-C5FA-0426E6C2FFF6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333375" y="1318188"/>
            <a:ext cx="11515726" cy="387798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Place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-com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63" y="347332"/>
            <a:ext cx="11508537" cy="678672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BA157ECE-584D-D58C-7F05-1EEA65307A8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40563" y="2447348"/>
            <a:ext cx="7571494" cy="4072184"/>
          </a:xfrm>
          <a:prstGeom prst="roundRect">
            <a:avLst>
              <a:gd name="adj" fmla="val 3456"/>
            </a:avLst>
          </a:prstGeom>
          <a:solidFill>
            <a:schemeClr val="tx1"/>
          </a:solidFill>
          <a:ln w="3810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D1E4EC-C8D3-C56F-F489-179CD2CF7B6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0563" y="1403404"/>
            <a:ext cx="11508537" cy="699551"/>
          </a:xfrm>
          <a:prstGeom prst="roundRect">
            <a:avLst>
              <a:gd name="adj" fmla="val 5043"/>
            </a:avLst>
          </a:prstGeom>
          <a:noFill/>
        </p:spPr>
        <p:txBody>
          <a:bodyPr lIns="0" tIns="0" rIns="0" anchor="ctr" anchorCtr="0">
            <a:sp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</a:t>
            </a:r>
          </a:p>
          <a:p>
            <a:pPr lvl="0"/>
            <a:r>
              <a:rPr lang="en-US" dirty="0"/>
              <a:t>Master text styles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BAE4049F-C3AB-1C61-89BD-6C81A2CCB192}"/>
              </a:ext>
            </a:extLst>
          </p:cNvPr>
          <p:cNvSpPr/>
          <p:nvPr userDrawn="1"/>
        </p:nvSpPr>
        <p:spPr>
          <a:xfrm>
            <a:off x="9586829" y="2581720"/>
            <a:ext cx="966159" cy="957532"/>
          </a:xfrm>
          <a:prstGeom prst="downArrowCallout">
            <a:avLst>
              <a:gd name="adj1" fmla="val 25000"/>
              <a:gd name="adj2" fmla="val 25000"/>
              <a:gd name="adj3" fmla="val 22297"/>
              <a:gd name="adj4" fmla="val 649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schemeClr val="tx1"/>
                </a:solidFill>
              </a:rPr>
              <a:t>Link</a:t>
            </a:r>
          </a:p>
          <a:p>
            <a:pPr algn="ctr"/>
            <a:r>
              <a:rPr lang="es-CL" dirty="0">
                <a:solidFill>
                  <a:schemeClr val="tx1"/>
                </a:solidFill>
              </a:rPr>
              <a:t>Online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Chart Placeholder 8">
            <a:extLst>
              <a:ext uri="{FF2B5EF4-FFF2-40B4-BE49-F238E27FC236}">
                <a16:creationId xmlns:a16="http://schemas.microsoft.com/office/drawing/2014/main" id="{85FE893F-47A3-E5F7-1212-48465408B0C7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8290719" y="3797514"/>
            <a:ext cx="3558381" cy="25971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CL" dirty="0"/>
              <a:t>https://example.com/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lect-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_cc">
            <a:extLst>
              <a:ext uri="{FF2B5EF4-FFF2-40B4-BE49-F238E27FC236}">
                <a16:creationId xmlns:a16="http://schemas.microsoft.com/office/drawing/2014/main" id="{A414259A-EE28-0473-21CE-0257CE7539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FA4241-75AB-E168-9F15-606C0FA2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39" y="328282"/>
            <a:ext cx="11518062" cy="665027"/>
          </a:xfrm>
        </p:spPr>
        <p:txBody>
          <a:bodyPr lIns="0" tIns="0" rIns="0" bIns="0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E9633AA3-1F01-FC54-9584-5A176A246101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7893693" y="1371600"/>
            <a:ext cx="3955408" cy="5158118"/>
          </a:xfrm>
          <a:prstGeom prst="roundRect">
            <a:avLst>
              <a:gd name="adj" fmla="val 4940"/>
            </a:avLst>
          </a:prstGeom>
          <a:solidFill>
            <a:schemeClr val="bg1"/>
          </a:solidFill>
        </p:spPr>
        <p:txBody>
          <a:bodyPr lIns="365760" tIns="365760" rIns="365760" bIns="365760" anchor="ctr" anchorCtr="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205E5FA-6881-9803-B9CE-B9F6C0D42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37" y="1371600"/>
            <a:ext cx="7231619" cy="5181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04189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E91179-C1CD-A08D-D9B7-A92C32FCB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CB0B4-6181-CC09-113A-CBA6A84A2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577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6" r:id="rId3"/>
    <p:sldLayoutId id="2147483657" r:id="rId4"/>
    <p:sldLayoutId id="2147483658" r:id="rId5"/>
    <p:sldLayoutId id="2147483659" r:id="rId6"/>
    <p:sldLayoutId id="2147483662" r:id="rId7"/>
    <p:sldLayoutId id="2147483661" r:id="rId8"/>
    <p:sldLayoutId id="2147483663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Segoe UI" panose="020B0502040204020203" pitchFamily="34" charset="0"/>
          <a:ea typeface="Verdana" panose="020B0604030504040204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.png"/><Relationship Id="rId3" Type="http://schemas.openxmlformats.org/officeDocument/2006/relationships/image" Target="../media/image6.sv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gif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Relationship Id="rId3" Type="http://schemas.openxmlformats.org/officeDocument/2006/relationships/hyperlink" Target="https://app.protobject.com/generate?en-a12-knobvolume&amp;en&amp;dynamic&amp;-1" TargetMode="Externa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74216A-BFA6-9732-A49C-32CF61E454ED}"/>
              </a:ext>
            </a:extLst>
          </p:cNvPr>
          <p:cNvSpPr txBox="1"/>
          <p:nvPr/>
        </p:nvSpPr>
        <p:spPr>
          <a:xfrm>
            <a:off x="765048" y="2340864"/>
            <a:ext cx="10661904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English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This presentation is automatically generated. </a:t>
            </a:r>
          </a:p>
          <a:p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You can freely edit it and add any extra content you wish.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Español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presentación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se genera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automáticamente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tu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criterio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y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añadir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cualquier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contenido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adicional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que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desees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Italiano</a:t>
            </a:r>
          </a:p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Questa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presentazione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è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generata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automaticamente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</a:p>
          <a:p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Puoi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modificarla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liberamente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aggiungere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eventuali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contenuti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che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desideri</a:t>
            </a:r>
            <a:r>
              <a:rPr lang="en-US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DBF746-CBFF-7D5E-0904-0C23A0CCA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5048" y="735575"/>
            <a:ext cx="1640124" cy="3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7834"/>
      </p:ext>
    </p:extLst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The Volume Control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Learn to read continuous input from a virtual knob (potentiometer) to control the volume of a song in real-time.</a:t>
            </a:r>
          </a:p>
        </p:txBody>
      </p:sp>
      <p:pic>
        <p:nvPicPr>
          <p:cNvPr id="4" name="Picture Placeholder 3" descr="12.control-volume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What will we do?</a:t>
            </a:r>
          </a:p>
        </p:txBody>
      </p:sp>
      <p:pic>
        <p:nvPicPr>
          <p:cNvPr id="3" name="Picture Placeholder 2" descr="12_music_volume.gif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What is a potentiometer?</a:t>
            </a:r>
          </a:p>
        </p:txBody>
      </p:sp>
      <p:pic>
        <p:nvPicPr>
          <p:cNvPr id="3" name="Picture Placeholder 2" descr="a.main-knob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Have you ever adjusted the volume of a radio? Or changed the brightness of a lamp using a dimmer? If so, you’ve probably used a potentiometer.</a:t>
            </a:r>
          </a:p>
          <a:p>
            <a:r>
              <a:rPr sz="1400"/>
              <a:t>It's the technology behind any control that isn't just on or off, but allows for a smooth range of values in between. Usually, you control it with a </a:t>
            </a:r>
            <a:r>
              <a:rPr sz="1400" b="1"/>
              <a:t>knob</a:t>
            </a:r>
            <a:r>
              <a:rPr sz="1400"/>
              <a:t>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How does it work?</a:t>
            </a:r>
          </a:p>
        </p:txBody>
      </p:sp>
      <p:pic>
        <p:nvPicPr>
          <p:cNvPr id="3" name="Picture Placeholder 2" descr="b.knob-music-anim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A potentiometer works by changing its electrical resistance as you turn it. Think of it like a faucet for electricity. By turning the knob, you can </a:t>
            </a:r>
            <a:r>
              <a:rPr sz="1400" b="1"/>
              <a:t>gradually</a:t>
            </a:r>
            <a:r>
              <a:rPr sz="1400"/>
              <a:t> change how much electrical current flows through it.</a:t>
            </a:r>
          </a:p>
          <a:p>
            <a:r>
              <a:rPr sz="1400"/>
              <a:t>In the case of a speaker, adjusting the current allows you to smoothly </a:t>
            </a:r>
            <a:r>
              <a:rPr sz="1400" b="1"/>
              <a:t>increase or decrease the volume</a:t>
            </a:r>
            <a:r>
              <a:rPr sz="1400"/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How do we program it?</a:t>
            </a:r>
          </a:p>
        </p:txBody>
      </p:sp>
      <p:pic>
        <p:nvPicPr>
          <p:cNvPr id="3" name="Picture Placeholder 2" descr="c.loop-or-event.en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l="647" r="647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To make our volume knob work, our program needs to know its current position. We have two great ways to do this:</a:t>
            </a:r>
          </a:p>
          <a:p>
            <a:pPr/>
            <a:r>
              <a:rPr sz="1400"/>
              <a:t>★ </a:t>
            </a:r>
            <a:r>
              <a:rPr sz="1400" b="1"/>
              <a:t>The Main Loop:</a:t>
            </a:r>
            <a:r>
              <a:rPr sz="1400"/>
              <a:t> We can put our code inside a "repeat forever" loop. The program will constantly check the knob's value and update the volume, over and over.</a:t>
            </a:r>
          </a:p>
          <a:p>
            <a:pPr/>
            <a:r>
              <a:rPr sz="1400"/>
              <a:t>★ </a:t>
            </a:r>
            <a:r>
              <a:rPr sz="1400" b="1"/>
              <a:t>Events:</a:t>
            </a:r>
            <a:r>
              <a:rPr sz="1400"/>
              <a:t> A more efficient way! We can use an event that triggers *only when the knob is turned*. The program waits quietly until it gets a signal, then updates the volume.</a:t>
            </a:r>
          </a:p>
          <a:p>
            <a:r>
              <a:rPr sz="1400"/>
              <a:t>In programming, there are often different solutions to the same problem!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Let's get to work!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Press Add Device and select Knob.</a:t>
            </a:r>
          </a:p>
          <a:p>
            <a:r>
              <a:rPr sz="1400"/>
              <a:t>Press Add Device again and select AudioPlayer.</a:t>
            </a:r>
          </a:p>
          <a:p>
            <a:r>
              <a:rPr sz="1400"/>
              <a:t>Remember that if you don’t have a smartphone to scan the QR codes, you can press Open in this window.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sz="1400"/>
              <a:t>We are going to create a prototype that lets us control a song's volume with a potentiometer.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Code Composition</a:t>
            </a:r>
          </a:p>
        </p:txBody>
      </p:sp>
      <p:pic>
        <p:nvPicPr>
          <p:cNvPr id="3" name="Picture Placeholder 2" descr="screenshot_3ee63ed67717e34c886e5cc3aa615e8c.png"/>
          <p:cNvPicPr>
            <a:picLocks noGrp="1" noChangeAspect="1"/>
          </p:cNvPicPr>
          <p:nvPr>
            <p:ph type="pic" idx="11" sz="quarter"/>
          </p:nvPr>
        </p:nvPicPr>
        <p:blipFill>
          <a:blip r:embed="rId2"/>
          <a:srcRect t="2193" b="219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idx="12" sz="quarter"/>
          </p:nvPr>
        </p:nvSpPr>
        <p:spPr/>
        <p:txBody>
          <a:bodyPr/>
          <a:lstStyle/>
          <a:p>
            <a:r>
              <a:rPr sz="1400"/>
              <a:t>Click on the question mark icon to open the comments that explain the code.</a:t>
            </a:r>
          </a:p>
          <a:p>
            <a:r>
              <a:rPr sz="1400"/>
              <a:t/>
            </a:r>
            <a:r>
              <a:rPr sz="1400" b="1"/>
              <a:t>Remember</a:t>
            </a:r>
            <a:r>
              <a:rPr sz="1400"/>
              <a:t>: You can build this using a </a:t>
            </a:r>
            <a:r>
              <a:rPr sz="1400" b="1"/>
              <a:t>main loop</a:t>
            </a:r>
            <a:r>
              <a:rPr sz="1400"/>
              <a:t> or, for a more efficient approach, use the </a:t>
            </a:r>
            <a:r>
              <a:rPr sz="1400" b="1"/>
              <a:t>event</a:t>
            </a:r>
            <a:r>
              <a:rPr sz="1400"/>
              <a:t> that triggers </a:t>
            </a:r>
            <a:r>
              <a:rPr sz="1400" b="1"/>
              <a:t>when the knob is turned</a:t>
            </a:r>
            <a:r>
              <a:rPr sz="1400"/>
              <a:t>.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idx="14" sz="quarter"/>
          </p:nvPr>
        </p:nvSpPr>
        <p:spPr/>
        <p:txBody>
          <a:bodyPr/>
          <a:p>
            <a:r>
              <a:rPr u="sng">
                <a:solidFill>
                  <a:srgbClr val="0000FF"/>
                </a:solidFill>
                <a:hlinkClick r:id="rId3"/>
              </a:rPr>
              <a:t>https://app.protobject.com/generate?en-a12-knobvolume&amp;en&amp;dynamic&amp;-1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Reflect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sz="1400"/>
              <a:t>Simple ON/OFF is fine, but gradual control opens up a whole new world of possibilities.</a:t>
            </a:r>
          </a:p>
          <a:p>
            <a:r>
              <a:rPr sz="1400"/>
              <a:t>*What other things in a game or an app would you want to control smoothly with a knob or slider? (Think character speed, screen brightness, or the brush size in a drawing app).*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58</Words>
  <Application>Microsoft Office PowerPoint</Application>
  <PresentationFormat>Widescreen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Segoe UI</vt:lpstr>
      <vt:lpstr>Segoe UI Black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Alessio Bellino</dc:creator>
  <cp:lastModifiedBy>Alessio Bellino</cp:lastModifiedBy>
  <cp:revision>41</cp:revision>
  <dcterms:created xsi:type="dcterms:W3CDTF">2025-08-23T17:03:52Z</dcterms:created>
  <dcterms:modified xsi:type="dcterms:W3CDTF">2025-09-03T15:49:53Z</dcterms:modified>
</cp:coreProperties>
</file>