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hyperlink" Target="https://app.protobject.com/generate?it-a11-peoplecounter&amp;it&amp;dynamic&amp;-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Rifletti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1400"/>
              <a:t>Hai costruito questo contatore usando un evento, che è super efficiente. Ma potresti costruirlo con un loop principale? Dai un'occhiata al codice qui sotto. Qual è la differenza principale? Cosa pensi che succederebbe se tenessi premuto il pulsante nella versione con il loop rispetto alla versione con l'evento?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Sfida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1400"/>
              <a:t>Un vero contatore ha bisogno di un modo per sottrarre! La tua sfida è aggiungere un secondo pulsante al tuo prototipo che </a:t>
            </a:r>
            <a:r>
              <a:rPr sz="1400" b="1"/>
              <a:t>diminuisce</a:t>
            </a:r>
            <a:r>
              <a:rPr sz="1400"/>
              <a:t> il conteggio di uno ogni volta che viene premuto.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Crea un Contapersone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Usa eventi e variabili per costruire uno strumento pratico per contare le persone, proprio come a un vero concerto o in un negozio.</a:t>
            </a:r>
          </a:p>
        </p:txBody>
      </p:sp>
      <p:pic>
        <p:nvPicPr>
          <p:cNvPr id="4" name="Picture Placeholder 3" descr="11.contador-personas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Cosa faremo?</a:t>
            </a:r>
          </a:p>
        </p:txBody>
      </p:sp>
      <p:pic>
        <p:nvPicPr>
          <p:cNvPr id="3" name="Picture Placeholder 2" descr="11_people_counter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Cos'è un dispositivo di conteggio?</a:t>
            </a:r>
          </a:p>
        </p:txBody>
      </p:sp>
      <p:pic>
        <p:nvPicPr>
          <p:cNvPr id="3" name="Picture Placeholder 2" descr="a.lcd-counter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Un dispositivo di conteggio, o "clicker", è uno strumento semplice usato per </a:t>
            </a:r>
            <a:r>
              <a:rPr sz="1400" b="1"/>
              <a:t>tenere traccia di una quantità</a:t>
            </a:r>
            <a:r>
              <a:rPr sz="1400"/>
              <a:t>. Potrebbe essere usato per contare prodotti in un magazzino, giri in una gara o, nel nostro caso, persone che entrano in un locale.</a:t>
            </a:r>
          </a:p>
          <a:p>
            <a:r>
              <a:rPr sz="1400"/>
              <a:t>Ogni volta che qualcuno entra, si </a:t>
            </a:r>
            <a:r>
              <a:rPr sz="1400" b="1"/>
              <a:t>preme un pulsante</a:t>
            </a:r>
            <a:r>
              <a:rPr sz="1400"/>
              <a:t> e il </a:t>
            </a:r>
            <a:r>
              <a:rPr sz="1400" b="1"/>
              <a:t>contatore sul display aumenta di uno</a:t>
            </a:r>
            <a:r>
              <a:rPr sz="1400"/>
              <a:t>. È un modo semplice ed efficace per tenere un conteggio accurato.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Qual è lo scopo di un contapersone?</a:t>
            </a:r>
          </a:p>
        </p:txBody>
      </p:sp>
      <p:pic>
        <p:nvPicPr>
          <p:cNvPr id="3" name="Picture Placeholder 2" descr="b.shop_.example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I contapersone sono sorprendentemente utili in molte situazioni. I negozi li usano per monitorare il flusso di clienti, gli organizzatori di eventi li usano per controllare la capienza dei locali per motivi di sicurezza e i trasporti pubblici possono usare i dati per migliorare il servizio. È uno strumento semplice che aiuta a rendere i sistemi più sicuri ed efficienti.</a:t>
            </a:r>
          </a:p>
        </p:txBody>
      </p:sp>
      <p:pic>
        <p:nvPicPr>
          <p:cNvPr id="5" name="Picture Placeholder 4" descr="b.event_.example.png"/>
          <p:cNvPicPr>
            <a:picLocks noGrp="1" noChangeAspect="1"/>
          </p:cNvPicPr>
          <p:nvPr>
            <p:ph type="pic" idx="13" sz="quarter"/>
          </p:nvPr>
        </p:nvPicPr>
        <p:blipFill>
          <a:blip r:embed="rId3"/>
          <a:srcRect l="647" r="647"/>
          <a:stretch>
            <a:fillRect/>
          </a:stretch>
        </p:blipFill>
        <p:spPr/>
      </p:pic>
      <p:pic>
        <p:nvPicPr>
          <p:cNvPr id="6" name="Picture Placeholder 5" descr="b.bus_.example.png"/>
          <p:cNvPicPr>
            <a:picLocks noGrp="1" noChangeAspect="1"/>
          </p:cNvPicPr>
          <p:nvPr>
            <p:ph type="pic" idx="14" sz="quarter"/>
          </p:nvPr>
        </p:nvPicPr>
        <p:blipFill>
          <a:blip r:embed="rId4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Usiamo una variabile per tenere traccia</a:t>
            </a:r>
          </a:p>
        </p:txBody>
      </p:sp>
      <p:pic>
        <p:nvPicPr>
          <p:cNvPr id="3" name="Picture Placeholder 2" descr="c.variable-use.it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Ricordi le </a:t>
            </a:r>
            <a:r>
              <a:rPr sz="1400" b="1"/>
              <a:t>variabili</a:t>
            </a:r>
            <a:r>
              <a:rPr sz="1400"/>
              <a:t>? Sono come scatole etichettate per conservare informazioni. Per il nostro contapersone, una variabile è lo strumento perfetto per fungere da tabellone digitale. Creeremo una variabile per memorizzare il conteggio attuale e potremo aggiornare il valore al suo interno ogni volta che entra una nuova persona.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 come sappiamo quando contare?</a:t>
            </a:r>
          </a:p>
        </p:txBody>
      </p:sp>
      <p:pic>
        <p:nvPicPr>
          <p:cNvPr id="3" name="Picture Placeholder 2" descr="evento-icon.es.it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Come sappiamo *quando* aggiornare la nostra variabile? Usiamo un </a:t>
            </a:r>
            <a:r>
              <a:rPr sz="1400" b="1"/>
              <a:t>evento</a:t>
            </a:r>
            <a:r>
              <a:rPr sz="1400"/>
              <a:t>!</a:t>
            </a:r>
          </a:p>
          <a:p>
            <a:r>
              <a:rPr sz="1400"/>
              <a:t>Invece di chiedere costantemente "Il pulsante è premuto?", il programma si limita ad ascoltare. Quando premi il pulsante, invia un segnale — un evento — al nostro codice. Quell'evento è l'attivatore che dice al nostro programma: 'Ok, è ora di aggiungere 1 alla variabile contatore!' È un modo efficiente e intelligente di programmare.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Costruiamo il contatore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Premi Aggiungi dispositivo e seleziona WriteDraw, il dispositivo dove visualizzeremo il numero.</a:t>
            </a:r>
          </a:p>
          <a:p>
            <a:r>
              <a:rPr sz="1400"/>
              <a:t>Premi di nuovo Aggiungi dispositivo e seleziona TouchButton per creare il pulsante.</a:t>
            </a:r>
          </a:p>
          <a:p>
            <a:r>
              <a:rPr sz="1400"/>
              <a:t>Ricorda che se non hai uno smartphone, puoi premere Apri in questa finestra.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Creeremo un prototipo che ci permette di contare le persone che entrano in un luogo.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Composizione del Codice</a:t>
            </a:r>
          </a:p>
        </p:txBody>
      </p:sp>
      <p:pic>
        <p:nvPicPr>
          <p:cNvPr id="3" name="Picture Placeholder 2" descr="screenshot_397f2c791498c51d525e9634a214564b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Clicca sull'icona del punto interrogativo per aprire i commenti che spiegano il codice.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https://app.protobject.com/generate?it-a11-peoplecounter&amp;it&amp;dynamic&amp;-1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