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hyperlink" Target="https://app.protobject.com/generate?es-a11-peoplecounter&amp;es&amp;dynamic&amp;-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Reflexiona</a:t>
            </a:r>
          </a:p>
        </p:txBody>
      </p:sp>
      <p:sp>
        <p:nvSpPr>
          <p:cNvPr id="4" name="Content Placeholder 3"/>
          <p:cNvSpPr>
            <a:spLocks noGrp="1"/>
          </p:cNvSpPr>
          <p:nvPr>
            <p:ph idx="1"/>
          </p:nvPr>
        </p:nvSpPr>
        <p:spPr/>
        <p:txBody>
          <a:bodyPr/>
          <a:lstStyle/>
          <a:p>
            <a:r>
              <a:rPr sz="1400"/>
              <a:t>Construiste este contador usando un evento, que es súper eficiente. Pero, ¿podrías construirlo con un bucle principal? Echa un vistazo al código a continuación. ¿Cuál es la principal diferencia? ¿Qué crees que pasaría si mantuvieras presionado el botón en la versión del bucle en comparación con la versión del evento?</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Desafío</a:t>
            </a:r>
          </a:p>
        </p:txBody>
      </p:sp>
      <p:sp>
        <p:nvSpPr>
          <p:cNvPr id="4" name="Content Placeholder 3"/>
          <p:cNvSpPr>
            <a:spLocks noGrp="1"/>
          </p:cNvSpPr>
          <p:nvPr>
            <p:ph idx="1"/>
          </p:nvPr>
        </p:nvSpPr>
        <p:spPr/>
        <p:txBody>
          <a:bodyPr/>
          <a:lstStyle/>
          <a:p>
            <a:r>
              <a:rPr sz="1400"/>
              <a:t>¡Un contador real necesita una forma de restar! Tu desafío es agregar un segundo botón a tu prototipo que </a:t>
            </a:r>
            <a:r>
              <a:rPr sz="1400" b="1"/>
              <a:t>disminuya</a:t>
            </a:r>
            <a:r>
              <a:rPr sz="1400"/>
              <a:t> el conteo en uno cada vez que se presione.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Crea un Contador de Personas</a:t>
            </a:r>
          </a:p>
        </p:txBody>
      </p:sp>
      <p:sp>
        <p:nvSpPr>
          <p:cNvPr id="3" name="Subtitle 2"/>
          <p:cNvSpPr>
            <a:spLocks noGrp="1"/>
          </p:cNvSpPr>
          <p:nvPr>
            <p:ph type="subTitle" idx="1"/>
          </p:nvPr>
        </p:nvSpPr>
        <p:spPr/>
        <p:txBody>
          <a:bodyPr/>
          <a:lstStyle/>
          <a:p>
            <a:r>
              <a:t>Usa eventos y variables para construir una herramienta práctica para contar personas, como en un concierto o una tienda real.</a:t>
            </a:r>
          </a:p>
        </p:txBody>
      </p:sp>
      <p:pic>
        <p:nvPicPr>
          <p:cNvPr id="4" name="Picture Placeholder 3" descr="11.contador-personas.png"/>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¿Qué haremos?</a:t>
            </a:r>
          </a:p>
        </p:txBody>
      </p:sp>
      <p:pic>
        <p:nvPicPr>
          <p:cNvPr id="3" name="Picture Placeholder 2" descr="11_people_counter.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¿Qué es un dispositivo de conteo?</a:t>
            </a:r>
          </a:p>
        </p:txBody>
      </p:sp>
      <p:pic>
        <p:nvPicPr>
          <p:cNvPr id="3" name="Picture Placeholder 2" descr="a.lcd-counter.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Un dispositivo de conteo, o "clicker", es una herramienta simple que se usa para </a:t>
            </a:r>
            <a:r>
              <a:rPr sz="1400" b="1"/>
              <a:t>llevar la cuenta de una cantidad</a:t>
            </a:r>
            <a:r>
              <a:rPr sz="1400"/>
              <a:t>. Podría usarse para contar productos en un almacén, vueltas en una carrera o, en nuestro caso, personas que ingresan a un lugar.</a:t>
            </a:r>
          </a:p>
          <a:p>
            <a:r>
              <a:rPr sz="1400"/>
              <a:t>Cada vez que alguien entra, </a:t>
            </a:r>
            <a:r>
              <a:rPr sz="1400" b="1"/>
              <a:t>presionas un botón</a:t>
            </a:r>
            <a:r>
              <a:rPr sz="1400"/>
              <a:t> y el </a:t>
            </a:r>
            <a:r>
              <a:rPr sz="1400" b="1"/>
              <a:t>contador en la pantalla aumenta en uno</a:t>
            </a:r>
            <a:r>
              <a:rPr sz="1400"/>
              <a:t>. Es una forma simple y efectiva de llevar una cuenta precisa.</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¿Cuál es el propósito de un contador de personas?</a:t>
            </a:r>
          </a:p>
        </p:txBody>
      </p:sp>
      <p:pic>
        <p:nvPicPr>
          <p:cNvPr id="3" name="Picture Placeholder 2" descr="b.shop_.example.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Los contadores de personas son sorprendentemente útiles en muchas situaciones. Las tiendas los usan para rastrear el flujo de clientes, los organizadores de eventos los usan para controlar la capacidad del lugar por seguridad, y el transporte público puede usar los datos para mejorar el servicio. Es una herramienta simple que ayuda a que los sistemas sean más seguros y eficientes.</a:t>
            </a:r>
          </a:p>
        </p:txBody>
      </p:sp>
      <p:pic>
        <p:nvPicPr>
          <p:cNvPr id="5" name="Picture Placeholder 4" descr="b.event_.example.png"/>
          <p:cNvPicPr>
            <a:picLocks noGrp="1" noChangeAspect="1"/>
          </p:cNvPicPr>
          <p:nvPr>
            <p:ph type="pic" idx="13" sz="quarter"/>
          </p:nvPr>
        </p:nvPicPr>
        <p:blipFill>
          <a:blip r:embed="rId3"/>
          <a:srcRect l="647" r="647"/>
          <a:stretch>
            <a:fillRect/>
          </a:stretch>
        </p:blipFill>
        <p:spPr/>
      </p:pic>
      <p:pic>
        <p:nvPicPr>
          <p:cNvPr id="6" name="Picture Placeholder 5" descr="b.bus_.example.png"/>
          <p:cNvPicPr>
            <a:picLocks noGrp="1" noChangeAspect="1"/>
          </p:cNvPicPr>
          <p:nvPr>
            <p:ph type="pic" idx="14" sz="quarter"/>
          </p:nvPr>
        </p:nvPicPr>
        <p:blipFill>
          <a:blip r:embed="rId4"/>
          <a:srcRect l="647" r="647"/>
          <a:stretch>
            <a:fillRect/>
          </a:stretch>
        </p:blipFill>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Usamos una variable para llevar la cuenta</a:t>
            </a:r>
          </a:p>
        </p:txBody>
      </p:sp>
      <p:pic>
        <p:nvPicPr>
          <p:cNvPr id="3" name="Picture Placeholder 2" descr="c.variable-use.es.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¿Recuerdas las </a:t>
            </a:r>
            <a:r>
              <a:rPr sz="1400" b="1"/>
              <a:t>variables</a:t>
            </a:r>
            <a:r>
              <a:rPr sz="1400"/>
              <a:t>? Son como cajas etiquetadas para almacenar información. Para nuestro contador de personas, una variable es la herramienta perfecta para actuar como nuestro marcador digital. Crearemos una variable para almacenar el conteo actual y podremos actualizar el valor dentro de ella cada vez que entre una nueva persona.</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¿Y cómo sabemos cuándo contar?</a:t>
            </a:r>
          </a:p>
        </p:txBody>
      </p:sp>
      <p:pic>
        <p:nvPicPr>
          <p:cNvPr id="3" name="Picture Placeholder 2" descr="evento-icon.es.it.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¿Cómo sabemos *cuándo* actualizar nuestra variable? ¡Usamos un </a:t>
            </a:r>
            <a:r>
              <a:rPr sz="1400" b="1"/>
              <a:t>evento</a:t>
            </a:r>
            <a:r>
              <a:rPr sz="1400"/>
              <a:t>!</a:t>
            </a:r>
          </a:p>
          <a:p>
            <a:r>
              <a:rPr sz="1400"/>
              <a:t>En lugar de preguntar constantemente "¿Está presionado el botón?", el programa simplemente escucha. Cuando presionas el botón, envía una señal — un evento — a nuestro código. Ese evento es el disparador que le dice a nuestro programa: '¡Ok, es hora de sumar 1 a la variable del contador!' Es una forma eficiente e inteligente de programar.</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Construyamos el contador</a:t>
            </a:r>
          </a:p>
        </p:txBody>
      </p:sp>
      <p:sp>
        <p:nvSpPr>
          <p:cNvPr id="3" name="Text Placeholder 2"/>
          <p:cNvSpPr>
            <a:spLocks noGrp="1"/>
          </p:cNvSpPr>
          <p:nvPr>
            <p:ph type="body" idx="12" sz="quarter"/>
          </p:nvPr>
        </p:nvSpPr>
        <p:spPr/>
        <p:txBody>
          <a:bodyPr/>
          <a:lstStyle/>
          <a:p>
            <a:r>
              <a:rPr sz="1400"/>
              <a:t>Presiona Añadir dispositivo y selecciona WriteDraw, el dispositivo donde mostraremos el número.</a:t>
            </a:r>
          </a:p>
          <a:p>
            <a:r>
              <a:rPr sz="1400"/>
              <a:t>Presiona de nuevo Añadir dispositivo y selecciona TouchButton para crear el botón.</a:t>
            </a:r>
          </a:p>
          <a:p>
            <a:r>
              <a:rPr sz="1400"/>
              <a:t>Recuerda que si no tienes un smartphone, puedes presionar Abrir en esta ventana.</a:t>
            </a:r>
          </a:p>
        </p:txBody>
      </p:sp>
      <p:sp>
        <p:nvSpPr>
          <p:cNvPr id="4" name="Chart Placeholder 3"/>
          <p:cNvSpPr>
            <a:spLocks noGrp="1"/>
          </p:cNvSpPr>
          <p:nvPr>
            <p:ph type="chart" idx="14" sz="quarter"/>
          </p:nvPr>
        </p:nvSpPr>
        <p:spPr/>
        <p:txBody>
          <a:bodyPr/>
          <a:p>
            <a:r>
              <a:rPr sz="1400"/>
              <a:t>Vamos a crear un prototipo que nos permita contar las personas que entran a un lugar.</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Composición del Código</a:t>
            </a:r>
          </a:p>
        </p:txBody>
      </p:sp>
      <p:pic>
        <p:nvPicPr>
          <p:cNvPr id="3" name="Picture Placeholder 2" descr="screenshot_3be82c200a98fdd42b8bb67057cd1197.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Haz clic en el ícono del signo de interrogación para abrir los comentarios que explican el código.</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https://app.protobject.com/generate?es-a11-peoplecounter&amp;es&amp;dynamic&amp;-1</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