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changesInfos/changesInfo1.xml" ContentType="application/vnd.ms-powerpoint.changesinfo+xml"/>
  <Override PartName="/ppt/media/image2.svg" ContentType="image/svg+xml"/>
  <Override PartName="/ppt/media/image4.svg" ContentType="image/svg+xml"/>
  <Override PartName="/ppt/media/image6.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revisionInfo.xml" ContentType="application/vnd.ms-powerpoint.revisioninfo+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9"/>
    <p:sldId id="258" r:id="rId10"/>
    <p:sldId id="259" r:id="rId11"/>
    <p:sldId id="260" r:id="rId12"/>
    <p:sldId id="261" r:id="rId13"/>
    <p:sldId id="262" r:id="rId14"/>
    <p:sldId id="263" r:id="rId15"/>
    <p:sldId id="264" r:id="rId16"/>
    <p:sldId id="265" r:id="rId17"/>
    <p:sldId id="26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338CA"/>
    <a:srgbClr val="1D4ED8"/>
    <a:srgbClr val="A551F4"/>
    <a:srgbClr val="FFFFFF"/>
    <a:srgbClr val="A16207"/>
    <a:srgbClr val="000000"/>
    <a:srgbClr val="FACC15"/>
    <a:srgbClr val="FFC93C"/>
    <a:srgbClr val="0575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D7F994-7B23-4B30-9E0D-141B518001FB}" v="23" dt="2025-09-03T15:49:48.4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1" d="100"/>
          <a:sy n="111" d="100"/>
        </p:scale>
        <p:origin x="55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microsoft.com/office/2016/11/relationships/changesInfo" Target="changesInfos/changesInfo1.xml"/><Relationship Id="rId8" Type="http://schemas.microsoft.com/office/2015/10/relationships/revisionInfo" Target="revisionInfo.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ssio Bellino" userId="4d67f9ee-b7e6-436d-9ca9-011d058f5ab9" providerId="ADAL" clId="{D6D7F994-7B23-4B30-9E0D-141B518001FB}"/>
    <pc:docChg chg="undo custSel delSld modMainMaster">
      <pc:chgData name="Alessio Bellino" userId="4d67f9ee-b7e6-436d-9ca9-011d058f5ab9" providerId="ADAL" clId="{D6D7F994-7B23-4B30-9E0D-141B518001FB}" dt="2025-09-03T15:49:48.493" v="146" actId="404"/>
      <pc:docMkLst>
        <pc:docMk/>
      </pc:docMkLst>
      <pc:sldChg chg="del">
        <pc:chgData name="Alessio Bellino" userId="4d67f9ee-b7e6-436d-9ca9-011d058f5ab9" providerId="ADAL" clId="{D6D7F994-7B23-4B30-9E0D-141B518001FB}" dt="2025-08-27T01:13:29.985" v="83" actId="47"/>
        <pc:sldMkLst>
          <pc:docMk/>
          <pc:sldMk cId="1091577834" sldId="256"/>
        </pc:sldMkLst>
      </pc:sldChg>
      <pc:sldChg chg="del">
        <pc:chgData name="Alessio Bellino" userId="4d67f9ee-b7e6-436d-9ca9-011d058f5ab9" providerId="ADAL" clId="{D6D7F994-7B23-4B30-9E0D-141B518001FB}" dt="2025-08-27T01:13:28.949" v="82" actId="47"/>
        <pc:sldMkLst>
          <pc:docMk/>
          <pc:sldMk cId="0" sldId="257"/>
        </pc:sldMkLst>
      </pc:sldChg>
      <pc:sldChg chg="del">
        <pc:chgData name="Alessio Bellino" userId="4d67f9ee-b7e6-436d-9ca9-011d058f5ab9" providerId="ADAL" clId="{D6D7F994-7B23-4B30-9E0D-141B518001FB}" dt="2025-08-27T01:13:25.571" v="81" actId="47"/>
        <pc:sldMkLst>
          <pc:docMk/>
          <pc:sldMk cId="0" sldId="258"/>
        </pc:sldMkLst>
      </pc:sldChg>
      <pc:sldChg chg="del">
        <pc:chgData name="Alessio Bellino" userId="4d67f9ee-b7e6-436d-9ca9-011d058f5ab9" providerId="ADAL" clId="{D6D7F994-7B23-4B30-9E0D-141B518001FB}" dt="2025-08-27T01:13:25.571" v="81" actId="47"/>
        <pc:sldMkLst>
          <pc:docMk/>
          <pc:sldMk cId="0" sldId="259"/>
        </pc:sldMkLst>
      </pc:sldChg>
      <pc:sldChg chg="del">
        <pc:chgData name="Alessio Bellino" userId="4d67f9ee-b7e6-436d-9ca9-011d058f5ab9" providerId="ADAL" clId="{D6D7F994-7B23-4B30-9E0D-141B518001FB}" dt="2025-08-27T01:13:25.571" v="81" actId="47"/>
        <pc:sldMkLst>
          <pc:docMk/>
          <pc:sldMk cId="0" sldId="260"/>
        </pc:sldMkLst>
      </pc:sldChg>
      <pc:sldChg chg="del">
        <pc:chgData name="Alessio Bellino" userId="4d67f9ee-b7e6-436d-9ca9-011d058f5ab9" providerId="ADAL" clId="{D6D7F994-7B23-4B30-9E0D-141B518001FB}" dt="2025-08-27T01:13:25.571" v="81" actId="47"/>
        <pc:sldMkLst>
          <pc:docMk/>
          <pc:sldMk cId="0" sldId="261"/>
        </pc:sldMkLst>
      </pc:sldChg>
      <pc:sldChg chg="del">
        <pc:chgData name="Alessio Bellino" userId="4d67f9ee-b7e6-436d-9ca9-011d058f5ab9" providerId="ADAL" clId="{D6D7F994-7B23-4B30-9E0D-141B518001FB}" dt="2025-08-27T01:13:25.571" v="81" actId="47"/>
        <pc:sldMkLst>
          <pc:docMk/>
          <pc:sldMk cId="0" sldId="262"/>
        </pc:sldMkLst>
      </pc:sldChg>
      <pc:sldChg chg="del">
        <pc:chgData name="Alessio Bellino" userId="4d67f9ee-b7e6-436d-9ca9-011d058f5ab9" providerId="ADAL" clId="{D6D7F994-7B23-4B30-9E0D-141B518001FB}" dt="2025-08-27T01:13:25.571" v="81" actId="47"/>
        <pc:sldMkLst>
          <pc:docMk/>
          <pc:sldMk cId="0" sldId="263"/>
        </pc:sldMkLst>
      </pc:sldChg>
      <pc:sldChg chg="del">
        <pc:chgData name="Alessio Bellino" userId="4d67f9ee-b7e6-436d-9ca9-011d058f5ab9" providerId="ADAL" clId="{D6D7F994-7B23-4B30-9E0D-141B518001FB}" dt="2025-08-27T01:13:25.571" v="81" actId="47"/>
        <pc:sldMkLst>
          <pc:docMk/>
          <pc:sldMk cId="0" sldId="264"/>
        </pc:sldMkLst>
      </pc:sldChg>
      <pc:sldChg chg="del">
        <pc:chgData name="Alessio Bellino" userId="4d67f9ee-b7e6-436d-9ca9-011d058f5ab9" providerId="ADAL" clId="{D6D7F994-7B23-4B30-9E0D-141B518001FB}" dt="2025-08-27T01:13:25.571" v="81" actId="47"/>
        <pc:sldMkLst>
          <pc:docMk/>
          <pc:sldMk cId="0" sldId="265"/>
        </pc:sldMkLst>
      </pc:sldChg>
      <pc:sldChg chg="del">
        <pc:chgData name="Alessio Bellino" userId="4d67f9ee-b7e6-436d-9ca9-011d058f5ab9" providerId="ADAL" clId="{D6D7F994-7B23-4B30-9E0D-141B518001FB}" dt="2025-08-27T01:13:25.571" v="81" actId="47"/>
        <pc:sldMkLst>
          <pc:docMk/>
          <pc:sldMk cId="0" sldId="266"/>
        </pc:sldMkLst>
      </pc:sldChg>
      <pc:sldChg chg="del">
        <pc:chgData name="Alessio Bellino" userId="4d67f9ee-b7e6-436d-9ca9-011d058f5ab9" providerId="ADAL" clId="{D6D7F994-7B23-4B30-9E0D-141B518001FB}" dt="2025-08-27T01:13:25.571" v="81" actId="47"/>
        <pc:sldMkLst>
          <pc:docMk/>
          <pc:sldMk cId="0" sldId="267"/>
        </pc:sldMkLst>
      </pc:sldChg>
      <pc:sldChg chg="del">
        <pc:chgData name="Alessio Bellino" userId="4d67f9ee-b7e6-436d-9ca9-011d058f5ab9" providerId="ADAL" clId="{D6D7F994-7B23-4B30-9E0D-141B518001FB}" dt="2025-08-27T01:13:25.571" v="81" actId="47"/>
        <pc:sldMkLst>
          <pc:docMk/>
          <pc:sldMk cId="0" sldId="268"/>
        </pc:sldMkLst>
      </pc:sldChg>
      <pc:sldMasterChg chg="modSldLayout">
        <pc:chgData name="Alessio Bellino" userId="4d67f9ee-b7e6-436d-9ca9-011d058f5ab9" providerId="ADAL" clId="{D6D7F994-7B23-4B30-9E0D-141B518001FB}" dt="2025-09-03T15:49:48.493" v="146" actId="404"/>
        <pc:sldMasterMkLst>
          <pc:docMk/>
          <pc:sldMasterMk cId="661577070" sldId="2147483648"/>
        </pc:sldMasterMkLst>
        <pc:sldLayoutChg chg="modSp mod">
          <pc:chgData name="Alessio Bellino" userId="4d67f9ee-b7e6-436d-9ca9-011d058f5ab9" providerId="ADAL" clId="{D6D7F994-7B23-4B30-9E0D-141B518001FB}" dt="2025-09-03T15:49:04.125" v="130" actId="403"/>
          <pc:sldLayoutMkLst>
            <pc:docMk/>
            <pc:sldMasterMk cId="661577070" sldId="2147483648"/>
            <pc:sldLayoutMk cId="552119573" sldId="2147483649"/>
          </pc:sldLayoutMkLst>
          <pc:spChg chg="mod">
            <ac:chgData name="Alessio Bellino" userId="4d67f9ee-b7e6-436d-9ca9-011d058f5ab9" providerId="ADAL" clId="{D6D7F994-7B23-4B30-9E0D-141B518001FB}" dt="2025-09-03T15:49:04.125" v="130" actId="403"/>
            <ac:spMkLst>
              <pc:docMk/>
              <pc:sldMasterMk cId="661577070" sldId="2147483648"/>
              <pc:sldLayoutMk cId="552119573" sldId="2147483649"/>
              <ac:spMk id="2" creationId="{F452E439-A5BF-EE24-C08E-1F9F20701E7E}"/>
            </ac:spMkLst>
          </pc:spChg>
          <pc:spChg chg="mod">
            <ac:chgData name="Alessio Bellino" userId="4d67f9ee-b7e6-436d-9ca9-011d058f5ab9" providerId="ADAL" clId="{D6D7F994-7B23-4B30-9E0D-141B518001FB}" dt="2025-09-03T15:29:12.824" v="119" actId="1035"/>
            <ac:spMkLst>
              <pc:docMk/>
              <pc:sldMasterMk cId="661577070" sldId="2147483648"/>
              <pc:sldLayoutMk cId="552119573" sldId="2147483649"/>
              <ac:spMk id="7" creationId="{D9290BF2-0C25-514A-9D89-51E5C7543451}"/>
            </ac:spMkLst>
          </pc:spChg>
        </pc:sldLayoutChg>
        <pc:sldLayoutChg chg="modSp mod">
          <pc:chgData name="Alessio Bellino" userId="4d67f9ee-b7e6-436d-9ca9-011d058f5ab9" providerId="ADAL" clId="{D6D7F994-7B23-4B30-9E0D-141B518001FB}" dt="2025-09-03T15:48:48.805" v="127" actId="404"/>
          <pc:sldLayoutMkLst>
            <pc:docMk/>
            <pc:sldMasterMk cId="661577070" sldId="2147483648"/>
            <pc:sldLayoutMk cId="1168460104" sldId="2147483656"/>
          </pc:sldLayoutMkLst>
          <pc:spChg chg="mod">
            <ac:chgData name="Alessio Bellino" userId="4d67f9ee-b7e6-436d-9ca9-011d058f5ab9" providerId="ADAL" clId="{D6D7F994-7B23-4B30-9E0D-141B518001FB}" dt="2025-09-03T15:48:48.805" v="127" actId="404"/>
            <ac:spMkLst>
              <pc:docMk/>
              <pc:sldMasterMk cId="661577070" sldId="2147483648"/>
              <pc:sldLayoutMk cId="1168460104" sldId="2147483656"/>
              <ac:spMk id="2" creationId="{D7FA4241-75AB-E168-9F15-606C0FA2D9CB}"/>
            </ac:spMkLst>
          </pc:spChg>
          <pc:spChg chg="mod">
            <ac:chgData name="Alessio Bellino" userId="4d67f9ee-b7e6-436d-9ca9-011d058f5ab9" providerId="ADAL" clId="{D6D7F994-7B23-4B30-9E0D-141B518001FB}" dt="2025-09-03T15:29:29.320" v="121" actId="207"/>
            <ac:spMkLst>
              <pc:docMk/>
              <pc:sldMasterMk cId="661577070" sldId="2147483648"/>
              <pc:sldLayoutMk cId="1168460104" sldId="2147483656"/>
              <ac:spMk id="4" creationId="{A9CE6CAF-4FD0-1FA1-1965-C06A9FCE86EB}"/>
            </ac:spMkLst>
          </pc:spChg>
        </pc:sldLayoutChg>
        <pc:sldLayoutChg chg="modSp mod">
          <pc:chgData name="Alessio Bellino" userId="4d67f9ee-b7e6-436d-9ca9-011d058f5ab9" providerId="ADAL" clId="{D6D7F994-7B23-4B30-9E0D-141B518001FB}" dt="2025-09-03T15:49:12.616" v="132" actId="404"/>
          <pc:sldLayoutMkLst>
            <pc:docMk/>
            <pc:sldMasterMk cId="661577070" sldId="2147483648"/>
            <pc:sldLayoutMk cId="892857456" sldId="2147483657"/>
          </pc:sldLayoutMkLst>
          <pc:spChg chg="mod">
            <ac:chgData name="Alessio Bellino" userId="4d67f9ee-b7e6-436d-9ca9-011d058f5ab9" providerId="ADAL" clId="{D6D7F994-7B23-4B30-9E0D-141B518001FB}" dt="2025-09-03T15:49:12.616" v="132" actId="404"/>
            <ac:spMkLst>
              <pc:docMk/>
              <pc:sldMasterMk cId="661577070" sldId="2147483648"/>
              <pc:sldLayoutMk cId="892857456" sldId="2147483657"/>
              <ac:spMk id="2" creationId="{D7FA4241-75AB-E168-9F15-606C0FA2D9CB}"/>
            </ac:spMkLst>
          </pc:spChg>
          <pc:spChg chg="mod">
            <ac:chgData name="Alessio Bellino" userId="4d67f9ee-b7e6-436d-9ca9-011d058f5ab9" providerId="ADAL" clId="{D6D7F994-7B23-4B30-9E0D-141B518001FB}" dt="2025-09-03T15:29:23.023" v="120" actId="207"/>
            <ac:spMkLst>
              <pc:docMk/>
              <pc:sldMasterMk cId="661577070" sldId="2147483648"/>
              <pc:sldLayoutMk cId="892857456" sldId="2147483657"/>
              <ac:spMk id="4" creationId="{A9CE6CAF-4FD0-1FA1-1965-C06A9FCE86EB}"/>
            </ac:spMkLst>
          </pc:spChg>
        </pc:sldLayoutChg>
        <pc:sldLayoutChg chg="modSp mod">
          <pc:chgData name="Alessio Bellino" userId="4d67f9ee-b7e6-436d-9ca9-011d058f5ab9" providerId="ADAL" clId="{D6D7F994-7B23-4B30-9E0D-141B518001FB}" dt="2025-09-03T15:49:21.285" v="134" actId="404"/>
          <pc:sldLayoutMkLst>
            <pc:docMk/>
            <pc:sldMasterMk cId="661577070" sldId="2147483648"/>
            <pc:sldLayoutMk cId="2348620504" sldId="2147483658"/>
          </pc:sldLayoutMkLst>
          <pc:spChg chg="mod">
            <ac:chgData name="Alessio Bellino" userId="4d67f9ee-b7e6-436d-9ca9-011d058f5ab9" providerId="ADAL" clId="{D6D7F994-7B23-4B30-9E0D-141B518001FB}" dt="2025-09-03T15:49:21.285" v="134" actId="404"/>
            <ac:spMkLst>
              <pc:docMk/>
              <pc:sldMasterMk cId="661577070" sldId="2147483648"/>
              <pc:sldLayoutMk cId="2348620504" sldId="2147483658"/>
              <ac:spMk id="2" creationId="{D7FA4241-75AB-E168-9F15-606C0FA2D9CB}"/>
            </ac:spMkLst>
          </pc:spChg>
          <pc:spChg chg="mod">
            <ac:chgData name="Alessio Bellino" userId="4d67f9ee-b7e6-436d-9ca9-011d058f5ab9" providerId="ADAL" clId="{D6D7F994-7B23-4B30-9E0D-141B518001FB}" dt="2025-09-03T15:29:01.370" v="113" actId="207"/>
            <ac:spMkLst>
              <pc:docMk/>
              <pc:sldMasterMk cId="661577070" sldId="2147483648"/>
              <pc:sldLayoutMk cId="2348620504" sldId="2147483658"/>
              <ac:spMk id="4" creationId="{A9CE6CAF-4FD0-1FA1-1965-C06A9FCE86EB}"/>
            </ac:spMkLst>
          </pc:spChg>
        </pc:sldLayoutChg>
        <pc:sldLayoutChg chg="addSp delSp modSp mod">
          <pc:chgData name="Alessio Bellino" userId="4d67f9ee-b7e6-436d-9ca9-011d058f5ab9" providerId="ADAL" clId="{D6D7F994-7B23-4B30-9E0D-141B518001FB}" dt="2025-09-03T15:49:28.125" v="136" actId="404"/>
          <pc:sldLayoutMkLst>
            <pc:docMk/>
            <pc:sldMasterMk cId="661577070" sldId="2147483648"/>
            <pc:sldLayoutMk cId="1471266884" sldId="2147483659"/>
          </pc:sldLayoutMkLst>
          <pc:spChg chg="mod">
            <ac:chgData name="Alessio Bellino" userId="4d67f9ee-b7e6-436d-9ca9-011d058f5ab9" providerId="ADAL" clId="{D6D7F994-7B23-4B30-9E0D-141B518001FB}" dt="2025-09-03T15:49:28.125" v="136" actId="404"/>
            <ac:spMkLst>
              <pc:docMk/>
              <pc:sldMasterMk cId="661577070" sldId="2147483648"/>
              <pc:sldLayoutMk cId="1471266884" sldId="2147483659"/>
              <ac:spMk id="2" creationId="{D7FA4241-75AB-E168-9F15-606C0FA2D9CB}"/>
            </ac:spMkLst>
          </pc:spChg>
          <pc:spChg chg="add mod">
            <ac:chgData name="Alessio Bellino" userId="4d67f9ee-b7e6-436d-9ca9-011d058f5ab9" providerId="ADAL" clId="{D6D7F994-7B23-4B30-9E0D-141B518001FB}" dt="2025-08-27T01:11:08.780" v="46" actId="1035"/>
            <ac:spMkLst>
              <pc:docMk/>
              <pc:sldMasterMk cId="661577070" sldId="2147483648"/>
              <pc:sldLayoutMk cId="1471266884" sldId="2147483659"/>
              <ac:spMk id="3" creationId="{F876292C-B4E7-FCE3-1E74-154C919298A3}"/>
            </ac:spMkLst>
          </pc:spChg>
          <pc:spChg chg="mod">
            <ac:chgData name="Alessio Bellino" userId="4d67f9ee-b7e6-436d-9ca9-011d058f5ab9" providerId="ADAL" clId="{D6D7F994-7B23-4B30-9E0D-141B518001FB}" dt="2025-09-03T15:29:00.979" v="112" actId="207"/>
            <ac:spMkLst>
              <pc:docMk/>
              <pc:sldMasterMk cId="661577070" sldId="2147483648"/>
              <pc:sldLayoutMk cId="1471266884" sldId="2147483659"/>
              <ac:spMk id="4" creationId="{A9CE6CAF-4FD0-1FA1-1965-C06A9FCE86EB}"/>
            </ac:spMkLst>
          </pc:spChg>
          <pc:spChg chg="add mod">
            <ac:chgData name="Alessio Bellino" userId="4d67f9ee-b7e6-436d-9ca9-011d058f5ab9" providerId="ADAL" clId="{D6D7F994-7B23-4B30-9E0D-141B518001FB}" dt="2025-08-27T01:10:37.653" v="27" actId="1076"/>
            <ac:spMkLst>
              <pc:docMk/>
              <pc:sldMasterMk cId="661577070" sldId="2147483648"/>
              <pc:sldLayoutMk cId="1471266884" sldId="2147483659"/>
              <ac:spMk id="5" creationId="{6F44FAD5-85C0-5126-BEBB-39AE90164067}"/>
            </ac:spMkLst>
          </pc:spChg>
          <pc:spChg chg="add mod">
            <ac:chgData name="Alessio Bellino" userId="4d67f9ee-b7e6-436d-9ca9-011d058f5ab9" providerId="ADAL" clId="{D6D7F994-7B23-4B30-9E0D-141B518001FB}" dt="2025-08-27T01:10:37.653" v="27" actId="1076"/>
            <ac:spMkLst>
              <pc:docMk/>
              <pc:sldMasterMk cId="661577070" sldId="2147483648"/>
              <pc:sldLayoutMk cId="1471266884" sldId="2147483659"/>
              <ac:spMk id="6" creationId="{5E15C401-2708-BE2C-313C-6E972121150A}"/>
            </ac:spMkLst>
          </pc:spChg>
          <pc:spChg chg="mod">
            <ac:chgData name="Alessio Bellino" userId="4d67f9ee-b7e6-436d-9ca9-011d058f5ab9" providerId="ADAL" clId="{D6D7F994-7B23-4B30-9E0D-141B518001FB}" dt="2025-08-27T01:11:08.780" v="46" actId="1035"/>
            <ac:spMkLst>
              <pc:docMk/>
              <pc:sldMasterMk cId="661577070" sldId="2147483648"/>
              <pc:sldLayoutMk cId="1471266884" sldId="2147483659"/>
              <ac:spMk id="10" creationId="{7EE5EA41-8A93-19E6-0938-921548C16043}"/>
            </ac:spMkLst>
          </pc:spChg>
          <pc:spChg chg="mod">
            <ac:chgData name="Alessio Bellino" userId="4d67f9ee-b7e6-436d-9ca9-011d058f5ab9" providerId="ADAL" clId="{D6D7F994-7B23-4B30-9E0D-141B518001FB}" dt="2025-08-27T01:11:37.001" v="74" actId="14100"/>
            <ac:spMkLst>
              <pc:docMk/>
              <pc:sldMasterMk cId="661577070" sldId="2147483648"/>
              <pc:sldLayoutMk cId="1471266884" sldId="2147483659"/>
              <ac:spMk id="13" creationId="{33A5CA17-0E07-7C00-D057-B222092BBE90}"/>
            </ac:spMkLst>
          </pc:spChg>
        </pc:sldLayoutChg>
        <pc:sldLayoutChg chg="addSp delSp modSp mod">
          <pc:chgData name="Alessio Bellino" userId="4d67f9ee-b7e6-436d-9ca9-011d058f5ab9" providerId="ADAL" clId="{D6D7F994-7B23-4B30-9E0D-141B518001FB}" dt="2025-09-03T15:48:58.086" v="129" actId="403"/>
          <pc:sldLayoutMkLst>
            <pc:docMk/>
            <pc:sldMasterMk cId="661577070" sldId="2147483648"/>
            <pc:sldLayoutMk cId="1862163226" sldId="2147483660"/>
          </pc:sldLayoutMkLst>
          <pc:spChg chg="mod">
            <ac:chgData name="Alessio Bellino" userId="4d67f9ee-b7e6-436d-9ca9-011d058f5ab9" providerId="ADAL" clId="{D6D7F994-7B23-4B30-9E0D-141B518001FB}" dt="2025-09-03T15:48:58.086" v="129" actId="403"/>
            <ac:spMkLst>
              <pc:docMk/>
              <pc:sldMasterMk cId="661577070" sldId="2147483648"/>
              <pc:sldLayoutMk cId="1862163226" sldId="2147483660"/>
              <ac:spMk id="2" creationId="{F452E439-A5BF-EE24-C08E-1F9F20701E7E}"/>
            </ac:spMkLst>
          </pc:spChg>
          <pc:spChg chg="mod">
            <ac:chgData name="Alessio Bellino" userId="4d67f9ee-b7e6-436d-9ca9-011d058f5ab9" providerId="ADAL" clId="{D6D7F994-7B23-4B30-9E0D-141B518001FB}" dt="2025-09-03T15:29:32.545" v="122" actId="207"/>
            <ac:spMkLst>
              <pc:docMk/>
              <pc:sldMasterMk cId="661577070" sldId="2147483648"/>
              <pc:sldLayoutMk cId="1862163226" sldId="2147483660"/>
              <ac:spMk id="7" creationId="{D9290BF2-0C25-514A-9D89-51E5C7543451}"/>
            </ac:spMkLst>
          </pc:spChg>
        </pc:sldLayoutChg>
        <pc:sldLayoutChg chg="modSp mod">
          <pc:chgData name="Alessio Bellino" userId="4d67f9ee-b7e6-436d-9ca9-011d058f5ab9" providerId="ADAL" clId="{D6D7F994-7B23-4B30-9E0D-141B518001FB}" dt="2025-09-03T15:49:36.430" v="140" actId="404"/>
          <pc:sldLayoutMkLst>
            <pc:docMk/>
            <pc:sldMasterMk cId="661577070" sldId="2147483648"/>
            <pc:sldLayoutMk cId="4274332006" sldId="2147483661"/>
          </pc:sldLayoutMkLst>
          <pc:spChg chg="mod">
            <ac:chgData name="Alessio Bellino" userId="4d67f9ee-b7e6-436d-9ca9-011d058f5ab9" providerId="ADAL" clId="{D6D7F994-7B23-4B30-9E0D-141B518001FB}" dt="2025-09-03T15:49:36.430" v="140" actId="404"/>
            <ac:spMkLst>
              <pc:docMk/>
              <pc:sldMasterMk cId="661577070" sldId="2147483648"/>
              <pc:sldLayoutMk cId="4274332006" sldId="2147483661"/>
              <ac:spMk id="2" creationId="{D7FA4241-75AB-E168-9F15-606C0FA2D9CB}"/>
            </ac:spMkLst>
          </pc:spChg>
          <pc:spChg chg="mod">
            <ac:chgData name="Alessio Bellino" userId="4d67f9ee-b7e6-436d-9ca9-011d058f5ab9" providerId="ADAL" clId="{D6D7F994-7B23-4B30-9E0D-141B518001FB}" dt="2025-09-03T15:29:00.051" v="110" actId="207"/>
            <ac:spMkLst>
              <pc:docMk/>
              <pc:sldMasterMk cId="661577070" sldId="2147483648"/>
              <pc:sldLayoutMk cId="4274332006" sldId="2147483661"/>
              <ac:spMk id="6" creationId="{A414259A-EE28-0473-21CE-0257CE7539E5}"/>
            </ac:spMkLst>
          </pc:spChg>
        </pc:sldLayoutChg>
        <pc:sldLayoutChg chg="modSp mod">
          <pc:chgData name="Alessio Bellino" userId="4d67f9ee-b7e6-436d-9ca9-011d058f5ab9" providerId="ADAL" clId="{D6D7F994-7B23-4B30-9E0D-141B518001FB}" dt="2025-09-03T15:49:33.029" v="138" actId="404"/>
          <pc:sldLayoutMkLst>
            <pc:docMk/>
            <pc:sldMasterMk cId="661577070" sldId="2147483648"/>
            <pc:sldLayoutMk cId="708463557" sldId="2147483662"/>
          </pc:sldLayoutMkLst>
          <pc:spChg chg="mod">
            <ac:chgData name="Alessio Bellino" userId="4d67f9ee-b7e6-436d-9ca9-011d058f5ab9" providerId="ADAL" clId="{D6D7F994-7B23-4B30-9E0D-141B518001FB}" dt="2025-09-03T15:49:33.029" v="138" actId="404"/>
            <ac:spMkLst>
              <pc:docMk/>
              <pc:sldMasterMk cId="661577070" sldId="2147483648"/>
              <pc:sldLayoutMk cId="708463557" sldId="2147483662"/>
              <ac:spMk id="2" creationId="{D7FA4241-75AB-E168-9F15-606C0FA2D9CB}"/>
            </ac:spMkLst>
          </pc:spChg>
          <pc:spChg chg="mod">
            <ac:chgData name="Alessio Bellino" userId="4d67f9ee-b7e6-436d-9ca9-011d058f5ab9" providerId="ADAL" clId="{D6D7F994-7B23-4B30-9E0D-141B518001FB}" dt="2025-09-03T15:29:00.547" v="111" actId="207"/>
            <ac:spMkLst>
              <pc:docMk/>
              <pc:sldMasterMk cId="661577070" sldId="2147483648"/>
              <pc:sldLayoutMk cId="708463557" sldId="2147483662"/>
              <ac:spMk id="6" creationId="{A414259A-EE28-0473-21CE-0257CE7539E5}"/>
            </ac:spMkLst>
          </pc:spChg>
        </pc:sldLayoutChg>
        <pc:sldLayoutChg chg="modSp mod">
          <pc:chgData name="Alessio Bellino" userId="4d67f9ee-b7e6-436d-9ca9-011d058f5ab9" providerId="ADAL" clId="{D6D7F994-7B23-4B30-9E0D-141B518001FB}" dt="2025-09-03T15:49:48.493" v="146" actId="404"/>
          <pc:sldLayoutMkLst>
            <pc:docMk/>
            <pc:sldMasterMk cId="661577070" sldId="2147483648"/>
            <pc:sldLayoutMk cId="1162041891" sldId="2147483663"/>
          </pc:sldLayoutMkLst>
          <pc:spChg chg="mod">
            <ac:chgData name="Alessio Bellino" userId="4d67f9ee-b7e6-436d-9ca9-011d058f5ab9" providerId="ADAL" clId="{D6D7F994-7B23-4B30-9E0D-141B518001FB}" dt="2025-09-03T15:49:48.493" v="146" actId="404"/>
            <ac:spMkLst>
              <pc:docMk/>
              <pc:sldMasterMk cId="661577070" sldId="2147483648"/>
              <pc:sldLayoutMk cId="1162041891" sldId="2147483663"/>
              <ac:spMk id="2" creationId="{D7FA4241-75AB-E168-9F15-606C0FA2D9CB}"/>
            </ac:spMkLst>
          </pc:spChg>
          <pc:spChg chg="mod">
            <ac:chgData name="Alessio Bellino" userId="4d67f9ee-b7e6-436d-9ca9-011d058f5ab9" providerId="ADAL" clId="{D6D7F994-7B23-4B30-9E0D-141B518001FB}" dt="2025-09-03T15:49:46.156" v="144" actId="403"/>
            <ac:spMkLst>
              <pc:docMk/>
              <pc:sldMasterMk cId="661577070" sldId="2147483648"/>
              <pc:sldLayoutMk cId="1162041891" sldId="2147483663"/>
              <ac:spMk id="6" creationId="{A414259A-EE28-0473-21CE-0257CE7539E5}"/>
            </ac:spMkLst>
          </pc:spChg>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svg"/><Relationship Id="rId4" Type="http://schemas.openxmlformats.org/officeDocument/2006/relationships/image" Target="../media/image3.png"/><Relationship Id="rId5"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290BF2-0C25-514A-9D89-51E5C7543451}"/>
              </a:ext>
            </a:extLst>
          </p:cNvPr>
          <p:cNvSpPr/>
          <p:nvPr userDrawn="1"/>
        </p:nvSpPr>
        <p:spPr>
          <a:xfrm>
            <a:off x="0" y="0"/>
            <a:ext cx="12192001"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US" dirty="0"/>
          </a:p>
        </p:txBody>
      </p:sp>
      <p:sp>
        <p:nvSpPr>
          <p:cNvPr id="8" name="Rectangle: Rounded Corners 7">
            <a:extLst>
              <a:ext uri="{FF2B5EF4-FFF2-40B4-BE49-F238E27FC236}">
                <a16:creationId xmlns:a16="http://schemas.microsoft.com/office/drawing/2014/main" id="{B1EBC41C-1973-BA75-6DA5-7476F2924EA7}"/>
              </a:ext>
            </a:extLst>
          </p:cNvPr>
          <p:cNvSpPr/>
          <p:nvPr userDrawn="1"/>
        </p:nvSpPr>
        <p:spPr>
          <a:xfrm>
            <a:off x="313509" y="1384663"/>
            <a:ext cx="11529241" cy="5130437"/>
          </a:xfrm>
          <a:prstGeom prst="roundRect">
            <a:avLst>
              <a:gd name="adj" fmla="val 3565"/>
            </a:avLst>
          </a:prstGeom>
          <a:solidFill>
            <a:srgbClr val="FACC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52E439-A5BF-EE24-C08E-1F9F20701E7E}"/>
              </a:ext>
            </a:extLst>
          </p:cNvPr>
          <p:cNvSpPr>
            <a:spLocks noGrp="1"/>
          </p:cNvSpPr>
          <p:nvPr>
            <p:ph type="ctrTitle"/>
          </p:nvPr>
        </p:nvSpPr>
        <p:spPr>
          <a:xfrm>
            <a:off x="349250" y="332438"/>
            <a:ext cx="9702800" cy="498598"/>
          </a:xfrm>
        </p:spPr>
        <p:txBody>
          <a:bodyPr lIns="0" tIns="0" rIns="0" bIns="0" anchor="ctr" anchorCtr="0">
            <a:spAutoFit/>
          </a:bodyPr>
          <a:lstStyle>
            <a:lvl1pPr algn="l">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5B2B2810-E0CF-406E-4F44-3A1E40441DD8}"/>
              </a:ext>
            </a:extLst>
          </p:cNvPr>
          <p:cNvSpPr>
            <a:spLocks noGrp="1"/>
          </p:cNvSpPr>
          <p:nvPr>
            <p:ph type="subTitle" idx="1"/>
          </p:nvPr>
        </p:nvSpPr>
        <p:spPr>
          <a:xfrm>
            <a:off x="719394" y="3354907"/>
            <a:ext cx="2755326" cy="2828179"/>
          </a:xfrm>
        </p:spPr>
        <p:txBody>
          <a:bodyPr lIns="0" tIns="0" rIns="0" bIns="0" anchor="b"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Picture Placeholder 5">
            <a:extLst>
              <a:ext uri="{FF2B5EF4-FFF2-40B4-BE49-F238E27FC236}">
                <a16:creationId xmlns:a16="http://schemas.microsoft.com/office/drawing/2014/main" id="{5E4B69F6-FE45-27AD-6411-FD4BBF3B0AE0}"/>
              </a:ext>
            </a:extLst>
          </p:cNvPr>
          <p:cNvSpPr>
            <a:spLocks noGrp="1"/>
          </p:cNvSpPr>
          <p:nvPr>
            <p:ph type="pic" sz="quarter" idx="11"/>
          </p:nvPr>
        </p:nvSpPr>
        <p:spPr>
          <a:xfrm>
            <a:off x="3684945" y="1769366"/>
            <a:ext cx="7745054" cy="4413720"/>
          </a:xfrm>
          <a:prstGeom prst="roundRect">
            <a:avLst>
              <a:gd name="adj" fmla="val 3456"/>
            </a:avLst>
          </a:prstGeom>
          <a:noFill/>
          <a:ln w="57150">
            <a:solidFill>
              <a:srgbClr val="FFFFFF"/>
            </a:solidFill>
          </a:ln>
        </p:spPr>
        <p:txBody>
          <a:bodyPr/>
          <a:lstStyle/>
          <a:p>
            <a:endParaRPr lang="en-US"/>
          </a:p>
        </p:txBody>
      </p:sp>
      <p:pic>
        <p:nvPicPr>
          <p:cNvPr id="10" name="Graphic 9">
            <a:extLst>
              <a:ext uri="{FF2B5EF4-FFF2-40B4-BE49-F238E27FC236}">
                <a16:creationId xmlns:a16="http://schemas.microsoft.com/office/drawing/2014/main" id="{AB9BB7E5-C85F-0334-276C-7C712C2ED2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02626" y="388103"/>
            <a:ext cx="1640124" cy="369739"/>
          </a:xfrm>
          <a:prstGeom prst="rect">
            <a:avLst/>
          </a:prstGeom>
        </p:spPr>
      </p:pic>
      <p:grpSp>
        <p:nvGrpSpPr>
          <p:cNvPr id="12" name="Group 11">
            <a:extLst>
              <a:ext uri="{FF2B5EF4-FFF2-40B4-BE49-F238E27FC236}">
                <a16:creationId xmlns:a16="http://schemas.microsoft.com/office/drawing/2014/main" id="{1079A8B7-BAF0-EF58-AC85-EFDE61C90324}"/>
              </a:ext>
            </a:extLst>
          </p:cNvPr>
          <p:cNvGrpSpPr/>
          <p:nvPr userDrawn="1"/>
        </p:nvGrpSpPr>
        <p:grpSpPr>
          <a:xfrm>
            <a:off x="719394" y="1776715"/>
            <a:ext cx="1383463" cy="1317216"/>
            <a:chOff x="1784610" y="2330845"/>
            <a:chExt cx="1383463" cy="1317216"/>
          </a:xfrm>
        </p:grpSpPr>
        <p:sp>
          <p:nvSpPr>
            <p:cNvPr id="11" name="Rectangle: Rounded Corners 10">
              <a:extLst>
                <a:ext uri="{FF2B5EF4-FFF2-40B4-BE49-F238E27FC236}">
                  <a16:creationId xmlns:a16="http://schemas.microsoft.com/office/drawing/2014/main" id="{6EA8E70E-EF90-8C91-7557-6DA5901AE857}"/>
                </a:ext>
              </a:extLst>
            </p:cNvPr>
            <p:cNvSpPr/>
            <p:nvPr userDrawn="1"/>
          </p:nvSpPr>
          <p:spPr>
            <a:xfrm>
              <a:off x="1784610" y="2330845"/>
              <a:ext cx="1383463" cy="1317216"/>
            </a:xfrm>
            <a:prstGeom prst="roundRect">
              <a:avLst>
                <a:gd name="adj" fmla="val 840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a:extLst>
                <a:ext uri="{FF2B5EF4-FFF2-40B4-BE49-F238E27FC236}">
                  <a16:creationId xmlns:a16="http://schemas.microsoft.com/office/drawing/2014/main" id="{D9C78F5D-0C65-AD3C-3EA2-AE6C8BBC813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072559" y="2451078"/>
              <a:ext cx="807564" cy="1076750"/>
            </a:xfrm>
            <a:prstGeom prst="rect">
              <a:avLst/>
            </a:prstGeom>
          </p:spPr>
        </p:pic>
      </p:grpSp>
    </p:spTree>
    <p:extLst>
      <p:ext uri="{BB962C8B-B14F-4D97-AF65-F5344CB8AC3E}">
        <p14:creationId xmlns:p14="http://schemas.microsoft.com/office/powerpoint/2010/main" val="552119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8437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hat-to-d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290BF2-0C25-514A-9D89-51E5C7543451}"/>
              </a:ext>
            </a:extLst>
          </p:cNvPr>
          <p:cNvSpPr/>
          <p:nvPr userDrawn="1"/>
        </p:nvSpPr>
        <p:spPr>
          <a:xfrm>
            <a:off x="0" y="0"/>
            <a:ext cx="12192000"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US"/>
          </a:p>
        </p:txBody>
      </p:sp>
      <p:sp>
        <p:nvSpPr>
          <p:cNvPr id="2" name="Title 1">
            <a:extLst>
              <a:ext uri="{FF2B5EF4-FFF2-40B4-BE49-F238E27FC236}">
                <a16:creationId xmlns:a16="http://schemas.microsoft.com/office/drawing/2014/main" id="{F452E439-A5BF-EE24-C08E-1F9F20701E7E}"/>
              </a:ext>
            </a:extLst>
          </p:cNvPr>
          <p:cNvSpPr>
            <a:spLocks noGrp="1"/>
          </p:cNvSpPr>
          <p:nvPr>
            <p:ph type="ctrTitle"/>
          </p:nvPr>
        </p:nvSpPr>
        <p:spPr>
          <a:xfrm>
            <a:off x="357517" y="352860"/>
            <a:ext cx="11489043" cy="498598"/>
          </a:xfrm>
        </p:spPr>
        <p:txBody>
          <a:bodyPr wrap="square" lIns="0" tIns="0" rIns="0" bIns="0" anchor="ctr" anchorCtr="0">
            <a:spAutoFit/>
          </a:bodyPr>
          <a:lstStyle>
            <a:lvl1pPr algn="ctr">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6" name="Picture Placeholder 5">
            <a:extLst>
              <a:ext uri="{FF2B5EF4-FFF2-40B4-BE49-F238E27FC236}">
                <a16:creationId xmlns:a16="http://schemas.microsoft.com/office/drawing/2014/main" id="{5E4B69F6-FE45-27AD-6411-FD4BBF3B0AE0}"/>
              </a:ext>
            </a:extLst>
          </p:cNvPr>
          <p:cNvSpPr>
            <a:spLocks noGrp="1"/>
          </p:cNvSpPr>
          <p:nvPr>
            <p:ph type="pic" sz="quarter" idx="11"/>
          </p:nvPr>
        </p:nvSpPr>
        <p:spPr>
          <a:xfrm>
            <a:off x="1441138" y="1197600"/>
            <a:ext cx="9331959" cy="5318057"/>
          </a:xfrm>
          <a:prstGeom prst="roundRect">
            <a:avLst>
              <a:gd name="adj" fmla="val 3456"/>
            </a:avLst>
          </a:prstGeom>
          <a:solidFill>
            <a:schemeClr val="tx1"/>
          </a:solidFill>
          <a:ln w="57150">
            <a:noFill/>
          </a:ln>
        </p:spPr>
        <p:txBody>
          <a:bodyPr/>
          <a:lstStyle/>
          <a:p>
            <a:endParaRPr lang="en-US"/>
          </a:p>
        </p:txBody>
      </p:sp>
    </p:spTree>
    <p:extLst>
      <p:ext uri="{BB962C8B-B14F-4D97-AF65-F5344CB8AC3E}">
        <p14:creationId xmlns:p14="http://schemas.microsoft.com/office/powerpoint/2010/main" val="1862163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ne-img">
    <p:spTree>
      <p:nvGrpSpPr>
        <p:cNvPr id="1" name=""/>
        <p:cNvGrpSpPr/>
        <p:nvPr/>
      </p:nvGrpSpPr>
      <p:grpSpPr>
        <a:xfrm>
          <a:off x="0" y="0"/>
          <a:ext cx="0" cy="0"/>
          <a:chOff x="0" y="0"/>
          <a:chExt cx="0" cy="0"/>
        </a:xfrm>
      </p:grpSpPr>
      <p:sp>
        <p:nvSpPr>
          <p:cNvPr id="4" name="background_shape">
            <a:extLst>
              <a:ext uri="{FF2B5EF4-FFF2-40B4-BE49-F238E27FC236}">
                <a16:creationId xmlns:a16="http://schemas.microsoft.com/office/drawing/2014/main" id="{A9CE6CAF-4FD0-1FA1-1965-C06A9FCE86EB}"/>
              </a:ext>
            </a:extLst>
          </p:cNvPr>
          <p:cNvSpPr/>
          <p:nvPr userDrawn="1"/>
        </p:nvSpPr>
        <p:spPr>
          <a:xfrm>
            <a:off x="0" y="0"/>
            <a:ext cx="12192000"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FA4241-75AB-E168-9F15-606C0FA2D9CB}"/>
              </a:ext>
            </a:extLst>
          </p:cNvPr>
          <p:cNvSpPr>
            <a:spLocks noGrp="1"/>
          </p:cNvSpPr>
          <p:nvPr>
            <p:ph type="title"/>
          </p:nvPr>
        </p:nvSpPr>
        <p:spPr>
          <a:xfrm>
            <a:off x="352629" y="405753"/>
            <a:ext cx="11509172" cy="498598"/>
          </a:xfrm>
        </p:spPr>
        <p:txBody>
          <a:bodyPr wrap="square" lIns="0" tIns="0" rIns="0" bIns="0">
            <a:spAutoFit/>
          </a:bodyPr>
          <a:lstStyle>
            <a:lvl1pPr algn="l">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3" name="Picture Placeholder 5">
            <a:extLst>
              <a:ext uri="{FF2B5EF4-FFF2-40B4-BE49-F238E27FC236}">
                <a16:creationId xmlns:a16="http://schemas.microsoft.com/office/drawing/2014/main" id="{BA157ECE-584D-D58C-7F05-1EEA65307A8A}"/>
              </a:ext>
            </a:extLst>
          </p:cNvPr>
          <p:cNvSpPr>
            <a:spLocks noGrp="1"/>
          </p:cNvSpPr>
          <p:nvPr>
            <p:ph type="pic" sz="quarter" idx="11"/>
          </p:nvPr>
        </p:nvSpPr>
        <p:spPr>
          <a:xfrm>
            <a:off x="342468" y="2107350"/>
            <a:ext cx="7742784" cy="4412426"/>
          </a:xfrm>
          <a:prstGeom prst="roundRect">
            <a:avLst>
              <a:gd name="adj" fmla="val 3456"/>
            </a:avLst>
          </a:prstGeom>
          <a:solidFill>
            <a:schemeClr val="tx1"/>
          </a:solidFill>
          <a:ln w="57150">
            <a:noFill/>
          </a:ln>
        </p:spPr>
        <p:txBody>
          <a:bodyPr/>
          <a:lstStyle/>
          <a:p>
            <a:endParaRPr lang="en-US"/>
          </a:p>
        </p:txBody>
      </p:sp>
      <p:sp>
        <p:nvSpPr>
          <p:cNvPr id="7" name="Text Placeholder 6">
            <a:extLst>
              <a:ext uri="{FF2B5EF4-FFF2-40B4-BE49-F238E27FC236}">
                <a16:creationId xmlns:a16="http://schemas.microsoft.com/office/drawing/2014/main" id="{6ED1E4EC-C8D3-C56F-F489-179CD2CF7B6C}"/>
              </a:ext>
            </a:extLst>
          </p:cNvPr>
          <p:cNvSpPr>
            <a:spLocks noGrp="1"/>
          </p:cNvSpPr>
          <p:nvPr>
            <p:ph type="body" sz="quarter" idx="12"/>
          </p:nvPr>
        </p:nvSpPr>
        <p:spPr>
          <a:xfrm>
            <a:off x="8469867" y="2107347"/>
            <a:ext cx="3379665" cy="4412427"/>
          </a:xfrm>
          <a:prstGeom prst="roundRect">
            <a:avLst>
              <a:gd name="adj" fmla="val 4602"/>
            </a:avLst>
          </a:prstGeom>
          <a:solidFill>
            <a:srgbClr val="000000">
              <a:alpha val="50000"/>
            </a:srgbClr>
          </a:solidFill>
        </p:spPr>
        <p:txBody>
          <a:bodyPr anchor="ctr" anchorCtr="0">
            <a:normAutofit/>
          </a:bodyPr>
          <a:lstStyle>
            <a:lvl1pPr marL="0" indent="0">
              <a:buNone/>
              <a:defRPr sz="1800">
                <a:solidFill>
                  <a:schemeClr val="bg1"/>
                </a:solidFill>
              </a:defRPr>
            </a:lvl1pPr>
            <a:lvl2pPr>
              <a:defRPr sz="16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68460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img">
    <p:spTree>
      <p:nvGrpSpPr>
        <p:cNvPr id="1" name=""/>
        <p:cNvGrpSpPr/>
        <p:nvPr/>
      </p:nvGrpSpPr>
      <p:grpSpPr>
        <a:xfrm>
          <a:off x="0" y="0"/>
          <a:ext cx="0" cy="0"/>
          <a:chOff x="0" y="0"/>
          <a:chExt cx="0" cy="0"/>
        </a:xfrm>
      </p:grpSpPr>
      <p:sp>
        <p:nvSpPr>
          <p:cNvPr id="4" name="background_shape">
            <a:extLst>
              <a:ext uri="{FF2B5EF4-FFF2-40B4-BE49-F238E27FC236}">
                <a16:creationId xmlns:a16="http://schemas.microsoft.com/office/drawing/2014/main" id="{A9CE6CAF-4FD0-1FA1-1965-C06A9FCE86EB}"/>
              </a:ext>
            </a:extLst>
          </p:cNvPr>
          <p:cNvSpPr/>
          <p:nvPr userDrawn="1"/>
        </p:nvSpPr>
        <p:spPr>
          <a:xfrm>
            <a:off x="0" y="0"/>
            <a:ext cx="12192000"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FA4241-75AB-E168-9F15-606C0FA2D9CB}"/>
              </a:ext>
            </a:extLst>
          </p:cNvPr>
          <p:cNvSpPr>
            <a:spLocks noGrp="1"/>
          </p:cNvSpPr>
          <p:nvPr>
            <p:ph type="title"/>
          </p:nvPr>
        </p:nvSpPr>
        <p:spPr>
          <a:xfrm>
            <a:off x="346207" y="401133"/>
            <a:ext cx="11505434" cy="498598"/>
          </a:xfrm>
        </p:spPr>
        <p:txBody>
          <a:bodyPr wrap="square" lIns="0" tIns="0" rIns="0" bIns="0">
            <a:spAutoFit/>
          </a:bodyPr>
          <a:lstStyle>
            <a:lvl1pPr algn="l">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3" name="Picture Placeholder 5">
            <a:extLst>
              <a:ext uri="{FF2B5EF4-FFF2-40B4-BE49-F238E27FC236}">
                <a16:creationId xmlns:a16="http://schemas.microsoft.com/office/drawing/2014/main" id="{BA157ECE-584D-D58C-7F05-1EEA65307A8A}"/>
              </a:ext>
            </a:extLst>
          </p:cNvPr>
          <p:cNvSpPr>
            <a:spLocks noGrp="1"/>
          </p:cNvSpPr>
          <p:nvPr>
            <p:ph type="pic" sz="quarter" idx="11"/>
          </p:nvPr>
        </p:nvSpPr>
        <p:spPr>
          <a:xfrm>
            <a:off x="345152" y="1376583"/>
            <a:ext cx="5483524" cy="3124928"/>
          </a:xfrm>
          <a:prstGeom prst="roundRect">
            <a:avLst>
              <a:gd name="adj" fmla="val 3456"/>
            </a:avLst>
          </a:prstGeom>
          <a:solidFill>
            <a:schemeClr val="tx1"/>
          </a:solidFill>
          <a:ln w="57150">
            <a:noFill/>
          </a:ln>
        </p:spPr>
        <p:txBody>
          <a:bodyPr/>
          <a:lstStyle/>
          <a:p>
            <a:endParaRPr lang="en-US"/>
          </a:p>
        </p:txBody>
      </p:sp>
      <p:sp>
        <p:nvSpPr>
          <p:cNvPr id="7" name="Text Placeholder 6">
            <a:extLst>
              <a:ext uri="{FF2B5EF4-FFF2-40B4-BE49-F238E27FC236}">
                <a16:creationId xmlns:a16="http://schemas.microsoft.com/office/drawing/2014/main" id="{6ED1E4EC-C8D3-C56F-F489-179CD2CF7B6C}"/>
              </a:ext>
            </a:extLst>
          </p:cNvPr>
          <p:cNvSpPr>
            <a:spLocks noGrp="1"/>
          </p:cNvSpPr>
          <p:nvPr>
            <p:ph type="body" sz="quarter" idx="12"/>
          </p:nvPr>
        </p:nvSpPr>
        <p:spPr>
          <a:xfrm>
            <a:off x="345151" y="4836160"/>
            <a:ext cx="11505434" cy="1692886"/>
          </a:xfrm>
          <a:prstGeom prst="roundRect">
            <a:avLst>
              <a:gd name="adj" fmla="val 9302"/>
            </a:avLst>
          </a:prstGeom>
          <a:solidFill>
            <a:srgbClr val="000000">
              <a:alpha val="40000"/>
            </a:srgbClr>
          </a:solidFill>
        </p:spPr>
        <p:txBody>
          <a:bodyPr anchor="ctr" anchorCtr="0">
            <a:normAutofit/>
          </a:bodyPr>
          <a:lstStyle>
            <a:lvl1pPr marL="0" indent="0">
              <a:buNone/>
              <a:defRPr sz="1800">
                <a:solidFill>
                  <a:schemeClr val="bg1"/>
                </a:solidFill>
              </a:defRPr>
            </a:lvl1pPr>
            <a:lvl2pPr marL="457200" indent="0">
              <a:buNone/>
              <a:defRPr sz="16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5">
            <a:extLst>
              <a:ext uri="{FF2B5EF4-FFF2-40B4-BE49-F238E27FC236}">
                <a16:creationId xmlns:a16="http://schemas.microsoft.com/office/drawing/2014/main" id="{0DF48D15-1243-3CFE-9BF8-52297AA92FD4}"/>
              </a:ext>
            </a:extLst>
          </p:cNvPr>
          <p:cNvSpPr>
            <a:spLocks noGrp="1"/>
          </p:cNvSpPr>
          <p:nvPr>
            <p:ph type="pic" sz="quarter" idx="13"/>
          </p:nvPr>
        </p:nvSpPr>
        <p:spPr>
          <a:xfrm>
            <a:off x="6363324" y="1376583"/>
            <a:ext cx="5483524" cy="3124928"/>
          </a:xfrm>
          <a:prstGeom prst="roundRect">
            <a:avLst>
              <a:gd name="adj" fmla="val 3456"/>
            </a:avLst>
          </a:prstGeom>
          <a:solidFill>
            <a:schemeClr val="tx1"/>
          </a:solidFill>
          <a:ln w="57150">
            <a:noFill/>
          </a:ln>
        </p:spPr>
        <p:txBody>
          <a:bodyPr/>
          <a:lstStyle/>
          <a:p>
            <a:endParaRPr lang="en-US"/>
          </a:p>
        </p:txBody>
      </p:sp>
    </p:spTree>
    <p:extLst>
      <p:ext uri="{BB962C8B-B14F-4D97-AF65-F5344CB8AC3E}">
        <p14:creationId xmlns:p14="http://schemas.microsoft.com/office/powerpoint/2010/main" val="892857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img">
    <p:spTree>
      <p:nvGrpSpPr>
        <p:cNvPr id="1" name=""/>
        <p:cNvGrpSpPr/>
        <p:nvPr/>
      </p:nvGrpSpPr>
      <p:grpSpPr>
        <a:xfrm>
          <a:off x="0" y="0"/>
          <a:ext cx="0" cy="0"/>
          <a:chOff x="0" y="0"/>
          <a:chExt cx="0" cy="0"/>
        </a:xfrm>
      </p:grpSpPr>
      <p:sp>
        <p:nvSpPr>
          <p:cNvPr id="4" name="background_shape">
            <a:extLst>
              <a:ext uri="{FF2B5EF4-FFF2-40B4-BE49-F238E27FC236}">
                <a16:creationId xmlns:a16="http://schemas.microsoft.com/office/drawing/2014/main" id="{A9CE6CAF-4FD0-1FA1-1965-C06A9FCE86EB}"/>
              </a:ext>
            </a:extLst>
          </p:cNvPr>
          <p:cNvSpPr/>
          <p:nvPr userDrawn="1"/>
        </p:nvSpPr>
        <p:spPr>
          <a:xfrm>
            <a:off x="0" y="0"/>
            <a:ext cx="12192000"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FA4241-75AB-E168-9F15-606C0FA2D9CB}"/>
              </a:ext>
            </a:extLst>
          </p:cNvPr>
          <p:cNvSpPr>
            <a:spLocks noGrp="1"/>
          </p:cNvSpPr>
          <p:nvPr>
            <p:ph type="title"/>
          </p:nvPr>
        </p:nvSpPr>
        <p:spPr>
          <a:xfrm>
            <a:off x="340845" y="399603"/>
            <a:ext cx="11516880" cy="498598"/>
          </a:xfrm>
        </p:spPr>
        <p:txBody>
          <a:bodyPr wrap="square" lIns="0" tIns="0" rIns="0" bIns="0">
            <a:spAutoFit/>
          </a:bodyPr>
          <a:lstStyle>
            <a:lvl1pPr algn="ctr">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3" name="Picture Placeholder 5">
            <a:extLst>
              <a:ext uri="{FF2B5EF4-FFF2-40B4-BE49-F238E27FC236}">
                <a16:creationId xmlns:a16="http://schemas.microsoft.com/office/drawing/2014/main" id="{BA157ECE-584D-D58C-7F05-1EEA65307A8A}"/>
              </a:ext>
            </a:extLst>
          </p:cNvPr>
          <p:cNvSpPr>
            <a:spLocks noGrp="1"/>
          </p:cNvSpPr>
          <p:nvPr>
            <p:ph type="pic" sz="quarter" idx="11"/>
          </p:nvPr>
        </p:nvSpPr>
        <p:spPr>
          <a:xfrm>
            <a:off x="333375" y="1346630"/>
            <a:ext cx="3577086" cy="2038495"/>
          </a:xfrm>
          <a:prstGeom prst="roundRect">
            <a:avLst>
              <a:gd name="adj" fmla="val 3456"/>
            </a:avLst>
          </a:prstGeom>
          <a:solidFill>
            <a:schemeClr val="tx1"/>
          </a:solidFill>
          <a:ln w="38100">
            <a:noFill/>
          </a:ln>
        </p:spPr>
        <p:txBody>
          <a:bodyPr/>
          <a:lstStyle/>
          <a:p>
            <a:endParaRPr lang="en-US"/>
          </a:p>
        </p:txBody>
      </p:sp>
      <p:sp>
        <p:nvSpPr>
          <p:cNvPr id="7" name="Text Placeholder 6">
            <a:extLst>
              <a:ext uri="{FF2B5EF4-FFF2-40B4-BE49-F238E27FC236}">
                <a16:creationId xmlns:a16="http://schemas.microsoft.com/office/drawing/2014/main" id="{6ED1E4EC-C8D3-C56F-F489-179CD2CF7B6C}"/>
              </a:ext>
            </a:extLst>
          </p:cNvPr>
          <p:cNvSpPr>
            <a:spLocks noGrp="1"/>
          </p:cNvSpPr>
          <p:nvPr>
            <p:ph type="body" sz="quarter" idx="12"/>
          </p:nvPr>
        </p:nvSpPr>
        <p:spPr>
          <a:xfrm>
            <a:off x="333375" y="3774775"/>
            <a:ext cx="11524350" cy="2757636"/>
          </a:xfrm>
          <a:prstGeom prst="roundRect">
            <a:avLst>
              <a:gd name="adj" fmla="val 4836"/>
            </a:avLst>
          </a:prstGeom>
          <a:solidFill>
            <a:srgbClr val="000000">
              <a:alpha val="40000"/>
            </a:srgbClr>
          </a:solidFill>
        </p:spPr>
        <p:txBody>
          <a:bodyPr anchor="ctr" anchorCtr="0">
            <a:normAutofit/>
          </a:bodyPr>
          <a:lstStyle>
            <a:lvl1pPr marL="0" indent="0">
              <a:buNone/>
              <a:defRPr sz="1800">
                <a:solidFill>
                  <a:schemeClr val="bg1"/>
                </a:solidFill>
              </a:defRPr>
            </a:lvl1pPr>
            <a:lvl2pPr>
              <a:defRPr sz="16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a:extLst>
              <a:ext uri="{FF2B5EF4-FFF2-40B4-BE49-F238E27FC236}">
                <a16:creationId xmlns:a16="http://schemas.microsoft.com/office/drawing/2014/main" id="{F2FA5519-3AB3-CEC1-AE02-532EC2CCB4D8}"/>
              </a:ext>
            </a:extLst>
          </p:cNvPr>
          <p:cNvSpPr>
            <a:spLocks noGrp="1"/>
          </p:cNvSpPr>
          <p:nvPr>
            <p:ph type="pic" sz="quarter" idx="13"/>
          </p:nvPr>
        </p:nvSpPr>
        <p:spPr>
          <a:xfrm>
            <a:off x="4307007" y="1346630"/>
            <a:ext cx="3577086" cy="2038495"/>
          </a:xfrm>
          <a:prstGeom prst="roundRect">
            <a:avLst>
              <a:gd name="adj" fmla="val 3456"/>
            </a:avLst>
          </a:prstGeom>
          <a:solidFill>
            <a:schemeClr val="tx1"/>
          </a:solidFill>
          <a:ln w="38100">
            <a:noFill/>
          </a:ln>
        </p:spPr>
        <p:txBody>
          <a:bodyPr/>
          <a:lstStyle/>
          <a:p>
            <a:endParaRPr lang="en-US"/>
          </a:p>
        </p:txBody>
      </p:sp>
      <p:sp>
        <p:nvSpPr>
          <p:cNvPr id="9" name="Picture Placeholder 5">
            <a:extLst>
              <a:ext uri="{FF2B5EF4-FFF2-40B4-BE49-F238E27FC236}">
                <a16:creationId xmlns:a16="http://schemas.microsoft.com/office/drawing/2014/main" id="{31B82278-DD8A-4CE0-788E-1B913AF1EBBC}"/>
              </a:ext>
            </a:extLst>
          </p:cNvPr>
          <p:cNvSpPr>
            <a:spLocks noGrp="1"/>
          </p:cNvSpPr>
          <p:nvPr>
            <p:ph type="pic" sz="quarter" idx="14"/>
          </p:nvPr>
        </p:nvSpPr>
        <p:spPr>
          <a:xfrm>
            <a:off x="8280639" y="1346630"/>
            <a:ext cx="3577086" cy="2038495"/>
          </a:xfrm>
          <a:prstGeom prst="roundRect">
            <a:avLst>
              <a:gd name="adj" fmla="val 3456"/>
            </a:avLst>
          </a:prstGeom>
          <a:solidFill>
            <a:schemeClr val="tx1"/>
          </a:solidFill>
          <a:ln w="38100">
            <a:noFill/>
          </a:ln>
        </p:spPr>
        <p:txBody>
          <a:bodyPr/>
          <a:lstStyle/>
          <a:p>
            <a:endParaRPr lang="en-US"/>
          </a:p>
        </p:txBody>
      </p:sp>
    </p:spTree>
    <p:extLst>
      <p:ext uri="{BB962C8B-B14F-4D97-AF65-F5344CB8AC3E}">
        <p14:creationId xmlns:p14="http://schemas.microsoft.com/office/powerpoint/2010/main" val="2348620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ur-img">
    <p:bg>
      <p:bgPr>
        <a:solidFill>
          <a:srgbClr val="000000">
            <a:alpha val="40000"/>
          </a:srgbClr>
        </a:solidFill>
        <a:effectLst/>
      </p:bgPr>
    </p:bg>
    <p:spTree>
      <p:nvGrpSpPr>
        <p:cNvPr id="1" name=""/>
        <p:cNvGrpSpPr/>
        <p:nvPr/>
      </p:nvGrpSpPr>
      <p:grpSpPr>
        <a:xfrm>
          <a:off x="0" y="0"/>
          <a:ext cx="0" cy="0"/>
          <a:chOff x="0" y="0"/>
          <a:chExt cx="0" cy="0"/>
        </a:xfrm>
      </p:grpSpPr>
      <p:sp>
        <p:nvSpPr>
          <p:cNvPr id="4" name="background_shape">
            <a:extLst>
              <a:ext uri="{FF2B5EF4-FFF2-40B4-BE49-F238E27FC236}">
                <a16:creationId xmlns:a16="http://schemas.microsoft.com/office/drawing/2014/main" id="{A9CE6CAF-4FD0-1FA1-1965-C06A9FCE86EB}"/>
              </a:ext>
            </a:extLst>
          </p:cNvPr>
          <p:cNvSpPr/>
          <p:nvPr userDrawn="1"/>
        </p:nvSpPr>
        <p:spPr>
          <a:xfrm>
            <a:off x="0" y="0"/>
            <a:ext cx="12192000"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FA4241-75AB-E168-9F15-606C0FA2D9CB}"/>
              </a:ext>
            </a:extLst>
          </p:cNvPr>
          <p:cNvSpPr>
            <a:spLocks noGrp="1"/>
          </p:cNvSpPr>
          <p:nvPr>
            <p:ph type="title"/>
          </p:nvPr>
        </p:nvSpPr>
        <p:spPr>
          <a:xfrm>
            <a:off x="341745" y="396509"/>
            <a:ext cx="11508510" cy="498598"/>
          </a:xfrm>
        </p:spPr>
        <p:txBody>
          <a:bodyPr wrap="square" lIns="0" tIns="0" rIns="0" bIns="0">
            <a:spAutoFit/>
          </a:bodyPr>
          <a:lstStyle>
            <a:lvl1pPr algn="ctr">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10" name="Picture Placeholder 5">
            <a:extLst>
              <a:ext uri="{FF2B5EF4-FFF2-40B4-BE49-F238E27FC236}">
                <a16:creationId xmlns:a16="http://schemas.microsoft.com/office/drawing/2014/main" id="{7EE5EA41-8A93-19E6-0938-921548C16043}"/>
              </a:ext>
            </a:extLst>
          </p:cNvPr>
          <p:cNvSpPr>
            <a:spLocks noGrp="1"/>
          </p:cNvSpPr>
          <p:nvPr>
            <p:ph type="pic" sz="quarter" idx="15"/>
          </p:nvPr>
        </p:nvSpPr>
        <p:spPr>
          <a:xfrm>
            <a:off x="336974" y="1330039"/>
            <a:ext cx="3898598" cy="2221717"/>
          </a:xfrm>
          <a:prstGeom prst="roundRect">
            <a:avLst>
              <a:gd name="adj" fmla="val 3456"/>
            </a:avLst>
          </a:prstGeom>
          <a:solidFill>
            <a:schemeClr val="tx1"/>
          </a:solidFill>
          <a:ln w="38100">
            <a:noFill/>
          </a:ln>
        </p:spPr>
        <p:txBody>
          <a:bodyPr/>
          <a:lstStyle/>
          <a:p>
            <a:endParaRPr lang="en-US"/>
          </a:p>
        </p:txBody>
      </p:sp>
      <p:sp>
        <p:nvSpPr>
          <p:cNvPr id="13" name="Text Placeholder 6">
            <a:extLst>
              <a:ext uri="{FF2B5EF4-FFF2-40B4-BE49-F238E27FC236}">
                <a16:creationId xmlns:a16="http://schemas.microsoft.com/office/drawing/2014/main" id="{33A5CA17-0E07-7C00-D057-B222092BBE90}"/>
              </a:ext>
            </a:extLst>
          </p:cNvPr>
          <p:cNvSpPr>
            <a:spLocks noGrp="1"/>
          </p:cNvSpPr>
          <p:nvPr>
            <p:ph type="body" sz="quarter" idx="12"/>
          </p:nvPr>
        </p:nvSpPr>
        <p:spPr>
          <a:xfrm>
            <a:off x="8793018" y="1335991"/>
            <a:ext cx="3062205" cy="5180899"/>
          </a:xfrm>
          <a:prstGeom prst="roundRect">
            <a:avLst>
              <a:gd name="adj" fmla="val 3016"/>
            </a:avLst>
          </a:prstGeom>
          <a:solidFill>
            <a:schemeClr val="tx1">
              <a:lumMod val="85000"/>
              <a:lumOff val="15000"/>
            </a:schemeClr>
          </a:solidFill>
        </p:spPr>
        <p:txBody>
          <a:bodyPr anchor="ctr" anchorCtr="0">
            <a:normAutofit/>
          </a:bodyPr>
          <a:lstStyle>
            <a:lvl1pPr marL="0" indent="0">
              <a:buNone/>
              <a:defRPr sz="1800">
                <a:solidFill>
                  <a:schemeClr val="bg1"/>
                </a:solidFill>
              </a:defRPr>
            </a:lvl1pPr>
            <a:lvl2pPr>
              <a:defRPr sz="16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5">
            <a:extLst>
              <a:ext uri="{FF2B5EF4-FFF2-40B4-BE49-F238E27FC236}">
                <a16:creationId xmlns:a16="http://schemas.microsoft.com/office/drawing/2014/main" id="{F876292C-B4E7-FCE3-1E74-154C919298A3}"/>
              </a:ext>
            </a:extLst>
          </p:cNvPr>
          <p:cNvSpPr>
            <a:spLocks noGrp="1"/>
          </p:cNvSpPr>
          <p:nvPr>
            <p:ph type="pic" sz="quarter" idx="19"/>
          </p:nvPr>
        </p:nvSpPr>
        <p:spPr>
          <a:xfrm>
            <a:off x="4540373" y="1330039"/>
            <a:ext cx="3898598" cy="2221717"/>
          </a:xfrm>
          <a:prstGeom prst="roundRect">
            <a:avLst>
              <a:gd name="adj" fmla="val 3456"/>
            </a:avLst>
          </a:prstGeom>
          <a:solidFill>
            <a:schemeClr val="tx1"/>
          </a:solidFill>
          <a:ln w="38100">
            <a:noFill/>
          </a:ln>
        </p:spPr>
        <p:txBody>
          <a:bodyPr/>
          <a:lstStyle/>
          <a:p>
            <a:endParaRPr lang="en-US"/>
          </a:p>
        </p:txBody>
      </p:sp>
      <p:sp>
        <p:nvSpPr>
          <p:cNvPr id="5" name="Picture Placeholder 5">
            <a:extLst>
              <a:ext uri="{FF2B5EF4-FFF2-40B4-BE49-F238E27FC236}">
                <a16:creationId xmlns:a16="http://schemas.microsoft.com/office/drawing/2014/main" id="{6F44FAD5-85C0-5126-BEBB-39AE90164067}"/>
              </a:ext>
            </a:extLst>
          </p:cNvPr>
          <p:cNvSpPr>
            <a:spLocks noGrp="1"/>
          </p:cNvSpPr>
          <p:nvPr>
            <p:ph type="pic" sz="quarter" idx="20"/>
          </p:nvPr>
        </p:nvSpPr>
        <p:spPr>
          <a:xfrm>
            <a:off x="336974" y="4295174"/>
            <a:ext cx="3898598" cy="2221717"/>
          </a:xfrm>
          <a:prstGeom prst="roundRect">
            <a:avLst>
              <a:gd name="adj" fmla="val 3456"/>
            </a:avLst>
          </a:prstGeom>
          <a:solidFill>
            <a:schemeClr val="tx1"/>
          </a:solidFill>
          <a:ln w="38100">
            <a:noFill/>
          </a:ln>
        </p:spPr>
        <p:txBody>
          <a:bodyPr/>
          <a:lstStyle/>
          <a:p>
            <a:endParaRPr lang="en-US"/>
          </a:p>
        </p:txBody>
      </p:sp>
      <p:sp>
        <p:nvSpPr>
          <p:cNvPr id="6" name="Picture Placeholder 5">
            <a:extLst>
              <a:ext uri="{FF2B5EF4-FFF2-40B4-BE49-F238E27FC236}">
                <a16:creationId xmlns:a16="http://schemas.microsoft.com/office/drawing/2014/main" id="{5E15C401-2708-BE2C-313C-6E972121150A}"/>
              </a:ext>
            </a:extLst>
          </p:cNvPr>
          <p:cNvSpPr>
            <a:spLocks noGrp="1"/>
          </p:cNvSpPr>
          <p:nvPr>
            <p:ph type="pic" sz="quarter" idx="21"/>
          </p:nvPr>
        </p:nvSpPr>
        <p:spPr>
          <a:xfrm>
            <a:off x="4540373" y="4295174"/>
            <a:ext cx="3898598" cy="2221717"/>
          </a:xfrm>
          <a:prstGeom prst="roundRect">
            <a:avLst>
              <a:gd name="adj" fmla="val 3456"/>
            </a:avLst>
          </a:prstGeom>
          <a:solidFill>
            <a:schemeClr val="tx1"/>
          </a:solidFill>
          <a:ln w="38100">
            <a:noFill/>
          </a:ln>
        </p:spPr>
        <p:txBody>
          <a:bodyPr/>
          <a:lstStyle/>
          <a:p>
            <a:endParaRPr lang="en-US"/>
          </a:p>
        </p:txBody>
      </p:sp>
    </p:spTree>
    <p:extLst>
      <p:ext uri="{BB962C8B-B14F-4D97-AF65-F5344CB8AC3E}">
        <p14:creationId xmlns:p14="http://schemas.microsoft.com/office/powerpoint/2010/main" val="1471266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reate-step">
    <p:spTree>
      <p:nvGrpSpPr>
        <p:cNvPr id="1" name=""/>
        <p:cNvGrpSpPr/>
        <p:nvPr/>
      </p:nvGrpSpPr>
      <p:grpSpPr>
        <a:xfrm>
          <a:off x="0" y="0"/>
          <a:ext cx="0" cy="0"/>
          <a:chOff x="0" y="0"/>
          <a:chExt cx="0" cy="0"/>
        </a:xfrm>
      </p:grpSpPr>
      <p:sp>
        <p:nvSpPr>
          <p:cNvPr id="6" name="background_cc">
            <a:extLst>
              <a:ext uri="{FF2B5EF4-FFF2-40B4-BE49-F238E27FC236}">
                <a16:creationId xmlns:a16="http://schemas.microsoft.com/office/drawing/2014/main" id="{A414259A-EE28-0473-21CE-0257CE7539E5}"/>
              </a:ext>
            </a:extLst>
          </p:cNvPr>
          <p:cNvSpPr/>
          <p:nvPr userDrawn="1"/>
        </p:nvSpPr>
        <p:spPr>
          <a:xfrm>
            <a:off x="-4762" y="0"/>
            <a:ext cx="12192000"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FA4241-75AB-E168-9F15-606C0FA2D9CB}"/>
              </a:ext>
            </a:extLst>
          </p:cNvPr>
          <p:cNvSpPr>
            <a:spLocks noGrp="1"/>
          </p:cNvSpPr>
          <p:nvPr>
            <p:ph type="title"/>
          </p:nvPr>
        </p:nvSpPr>
        <p:spPr>
          <a:xfrm>
            <a:off x="333375" y="427844"/>
            <a:ext cx="11515727" cy="498598"/>
          </a:xfrm>
        </p:spPr>
        <p:txBody>
          <a:bodyPr lIns="0" tIns="0" rIns="0" bIns="0">
            <a:spAutoFit/>
          </a:bodyPr>
          <a:lstStyle>
            <a:lvl1pPr algn="l">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7" name="Text Placeholder 6">
            <a:extLst>
              <a:ext uri="{FF2B5EF4-FFF2-40B4-BE49-F238E27FC236}">
                <a16:creationId xmlns:a16="http://schemas.microsoft.com/office/drawing/2014/main" id="{6ED1E4EC-C8D3-C56F-F489-179CD2CF7B6C}"/>
              </a:ext>
            </a:extLst>
          </p:cNvPr>
          <p:cNvSpPr>
            <a:spLocks noGrp="1"/>
          </p:cNvSpPr>
          <p:nvPr>
            <p:ph type="body" sz="quarter" idx="12"/>
          </p:nvPr>
        </p:nvSpPr>
        <p:spPr>
          <a:xfrm>
            <a:off x="333375" y="2114549"/>
            <a:ext cx="11515726" cy="4448176"/>
          </a:xfrm>
          <a:prstGeom prst="roundRect">
            <a:avLst>
              <a:gd name="adj" fmla="val 0"/>
            </a:avLst>
          </a:prstGeom>
          <a:noFill/>
        </p:spPr>
        <p:txBody>
          <a:bodyPr lIns="0" tIns="0" rIns="0" bIns="0" anchor="ctr" anchorCtr="0">
            <a:normAutofit/>
          </a:bodyPr>
          <a:lstStyle>
            <a:lvl1pPr marL="342900" indent="-342900">
              <a:buFont typeface="+mj-lt"/>
              <a:buAutoNum type="arabicPeriod"/>
              <a:defRPr sz="1800">
                <a:solidFill>
                  <a:schemeClr val="bg1"/>
                </a:solidFill>
              </a:defRPr>
            </a:lvl1pPr>
            <a:lvl2pPr marL="457200" indent="0">
              <a:buNone/>
              <a:defRPr sz="16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p:txBody>
      </p:sp>
      <p:sp>
        <p:nvSpPr>
          <p:cNvPr id="4" name="Chart Placeholder 3">
            <a:extLst>
              <a:ext uri="{FF2B5EF4-FFF2-40B4-BE49-F238E27FC236}">
                <a16:creationId xmlns:a16="http://schemas.microsoft.com/office/drawing/2014/main" id="{D11CD461-B056-D4E2-C5FA-0426E6C2FFF6}"/>
              </a:ext>
            </a:extLst>
          </p:cNvPr>
          <p:cNvSpPr>
            <a:spLocks noGrp="1"/>
          </p:cNvSpPr>
          <p:nvPr>
            <p:ph type="chart" sz="quarter" idx="14" hasCustomPrompt="1"/>
          </p:nvPr>
        </p:nvSpPr>
        <p:spPr>
          <a:xfrm>
            <a:off x="333375" y="1318188"/>
            <a:ext cx="11515726" cy="387798"/>
          </a:xfrm>
        </p:spPr>
        <p:txBody>
          <a:bodyPr lIns="0" tIns="0" rIns="0" bIns="0">
            <a:spAutoFit/>
          </a:bodyPr>
          <a:lstStyle>
            <a:lvl1pPr marL="0" indent="0">
              <a:buNone/>
              <a:defRPr sz="2800" b="1">
                <a:solidFill>
                  <a:schemeClr val="bg1"/>
                </a:solidFill>
              </a:defRPr>
            </a:lvl1pPr>
          </a:lstStyle>
          <a:p>
            <a:r>
              <a:rPr lang="es-CL" dirty="0"/>
              <a:t>Place</a:t>
            </a:r>
            <a:endParaRPr lang="en-US" dirty="0"/>
          </a:p>
        </p:txBody>
      </p:sp>
    </p:spTree>
    <p:extLst>
      <p:ext uri="{BB962C8B-B14F-4D97-AF65-F5344CB8AC3E}">
        <p14:creationId xmlns:p14="http://schemas.microsoft.com/office/powerpoint/2010/main" val="708463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de-composition">
    <p:spTree>
      <p:nvGrpSpPr>
        <p:cNvPr id="1" name=""/>
        <p:cNvGrpSpPr/>
        <p:nvPr/>
      </p:nvGrpSpPr>
      <p:grpSpPr>
        <a:xfrm>
          <a:off x="0" y="0"/>
          <a:ext cx="0" cy="0"/>
          <a:chOff x="0" y="0"/>
          <a:chExt cx="0" cy="0"/>
        </a:xfrm>
      </p:grpSpPr>
      <p:sp>
        <p:nvSpPr>
          <p:cNvPr id="6" name="background_cc">
            <a:extLst>
              <a:ext uri="{FF2B5EF4-FFF2-40B4-BE49-F238E27FC236}">
                <a16:creationId xmlns:a16="http://schemas.microsoft.com/office/drawing/2014/main" id="{A414259A-EE28-0473-21CE-0257CE7539E5}"/>
              </a:ext>
            </a:extLst>
          </p:cNvPr>
          <p:cNvSpPr/>
          <p:nvPr userDrawn="1"/>
        </p:nvSpPr>
        <p:spPr>
          <a:xfrm>
            <a:off x="0" y="0"/>
            <a:ext cx="12192000"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FA4241-75AB-E168-9F15-606C0FA2D9CB}"/>
              </a:ext>
            </a:extLst>
          </p:cNvPr>
          <p:cNvSpPr>
            <a:spLocks noGrp="1"/>
          </p:cNvSpPr>
          <p:nvPr>
            <p:ph type="title"/>
          </p:nvPr>
        </p:nvSpPr>
        <p:spPr>
          <a:xfrm>
            <a:off x="340563" y="347332"/>
            <a:ext cx="11508537" cy="678672"/>
          </a:xfrm>
        </p:spPr>
        <p:txBody>
          <a:bodyPr lIns="0" tIns="0" rIns="0" bIns="0">
            <a:normAutofit/>
          </a:bodyPr>
          <a:lstStyle>
            <a:lvl1pPr algn="l">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3" name="Picture Placeholder 5">
            <a:extLst>
              <a:ext uri="{FF2B5EF4-FFF2-40B4-BE49-F238E27FC236}">
                <a16:creationId xmlns:a16="http://schemas.microsoft.com/office/drawing/2014/main" id="{BA157ECE-584D-D58C-7F05-1EEA65307A8A}"/>
              </a:ext>
            </a:extLst>
          </p:cNvPr>
          <p:cNvSpPr>
            <a:spLocks noGrp="1"/>
          </p:cNvSpPr>
          <p:nvPr>
            <p:ph type="pic" sz="quarter" idx="11"/>
          </p:nvPr>
        </p:nvSpPr>
        <p:spPr>
          <a:xfrm>
            <a:off x="340563" y="2447348"/>
            <a:ext cx="7571494" cy="4072184"/>
          </a:xfrm>
          <a:prstGeom prst="roundRect">
            <a:avLst>
              <a:gd name="adj" fmla="val 3456"/>
            </a:avLst>
          </a:prstGeom>
          <a:solidFill>
            <a:schemeClr val="tx1"/>
          </a:solidFill>
          <a:ln w="38100">
            <a:noFill/>
          </a:ln>
        </p:spPr>
        <p:txBody>
          <a:bodyPr/>
          <a:lstStyle/>
          <a:p>
            <a:endParaRPr lang="en-US"/>
          </a:p>
        </p:txBody>
      </p:sp>
      <p:sp>
        <p:nvSpPr>
          <p:cNvPr id="7" name="Text Placeholder 6">
            <a:extLst>
              <a:ext uri="{FF2B5EF4-FFF2-40B4-BE49-F238E27FC236}">
                <a16:creationId xmlns:a16="http://schemas.microsoft.com/office/drawing/2014/main" id="{6ED1E4EC-C8D3-C56F-F489-179CD2CF7B6C}"/>
              </a:ext>
            </a:extLst>
          </p:cNvPr>
          <p:cNvSpPr>
            <a:spLocks noGrp="1"/>
          </p:cNvSpPr>
          <p:nvPr>
            <p:ph type="body" sz="quarter" idx="12"/>
          </p:nvPr>
        </p:nvSpPr>
        <p:spPr>
          <a:xfrm>
            <a:off x="340563" y="1403404"/>
            <a:ext cx="11508537" cy="699551"/>
          </a:xfrm>
          <a:prstGeom prst="roundRect">
            <a:avLst>
              <a:gd name="adj" fmla="val 5043"/>
            </a:avLst>
          </a:prstGeom>
          <a:noFill/>
        </p:spPr>
        <p:txBody>
          <a:bodyPr lIns="0" tIns="0" rIns="0" anchor="ctr" anchorCtr="0">
            <a:spAutoFit/>
          </a:bodyPr>
          <a:lstStyle>
            <a:lvl1pPr marL="0" indent="0">
              <a:buNone/>
              <a:defRPr sz="1800">
                <a:solidFill>
                  <a:schemeClr val="bg1"/>
                </a:solidFill>
              </a:defRPr>
            </a:lvl1pPr>
            <a:lvl2pPr marL="457200" indent="0">
              <a:buNone/>
              <a:defRPr sz="16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a:t>
            </a:r>
          </a:p>
          <a:p>
            <a:pPr lvl="0"/>
            <a:r>
              <a:rPr lang="en-US" dirty="0"/>
              <a:t>Master text styles</a:t>
            </a:r>
          </a:p>
        </p:txBody>
      </p:sp>
      <p:sp>
        <p:nvSpPr>
          <p:cNvPr id="5" name="Callout: Down Arrow 4">
            <a:extLst>
              <a:ext uri="{FF2B5EF4-FFF2-40B4-BE49-F238E27FC236}">
                <a16:creationId xmlns:a16="http://schemas.microsoft.com/office/drawing/2014/main" id="{BAE4049F-C3AB-1C61-89BD-6C81A2CCB192}"/>
              </a:ext>
            </a:extLst>
          </p:cNvPr>
          <p:cNvSpPr/>
          <p:nvPr userDrawn="1"/>
        </p:nvSpPr>
        <p:spPr>
          <a:xfrm>
            <a:off x="9586829" y="2581720"/>
            <a:ext cx="966159" cy="957532"/>
          </a:xfrm>
          <a:prstGeom prst="downArrowCallout">
            <a:avLst>
              <a:gd name="adj1" fmla="val 25000"/>
              <a:gd name="adj2" fmla="val 25000"/>
              <a:gd name="adj3" fmla="val 22297"/>
              <a:gd name="adj4" fmla="val 6497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dirty="0">
                <a:solidFill>
                  <a:schemeClr val="tx1"/>
                </a:solidFill>
              </a:rPr>
              <a:t>Link</a:t>
            </a:r>
          </a:p>
          <a:p>
            <a:pPr algn="ctr"/>
            <a:r>
              <a:rPr lang="es-CL" dirty="0">
                <a:solidFill>
                  <a:schemeClr val="tx1"/>
                </a:solidFill>
              </a:rPr>
              <a:t>Online</a:t>
            </a:r>
            <a:endParaRPr lang="en-US" dirty="0">
              <a:solidFill>
                <a:schemeClr val="tx1"/>
              </a:solidFill>
            </a:endParaRPr>
          </a:p>
        </p:txBody>
      </p:sp>
      <p:sp>
        <p:nvSpPr>
          <p:cNvPr id="9" name="Chart Placeholder 8">
            <a:extLst>
              <a:ext uri="{FF2B5EF4-FFF2-40B4-BE49-F238E27FC236}">
                <a16:creationId xmlns:a16="http://schemas.microsoft.com/office/drawing/2014/main" id="{85FE893F-47A3-E5F7-1212-48465408B0C7}"/>
              </a:ext>
            </a:extLst>
          </p:cNvPr>
          <p:cNvSpPr>
            <a:spLocks noGrp="1"/>
          </p:cNvSpPr>
          <p:nvPr>
            <p:ph type="chart" sz="quarter" idx="14" hasCustomPrompt="1"/>
          </p:nvPr>
        </p:nvSpPr>
        <p:spPr>
          <a:xfrm>
            <a:off x="8290719" y="3797514"/>
            <a:ext cx="3558381" cy="2597150"/>
          </a:xfrm>
        </p:spPr>
        <p:txBody>
          <a:bodyPr/>
          <a:lstStyle>
            <a:lvl1pPr marL="0" indent="0">
              <a:buNone/>
              <a:defRPr>
                <a:solidFill>
                  <a:schemeClr val="bg1"/>
                </a:solidFill>
              </a:defRPr>
            </a:lvl1pPr>
          </a:lstStyle>
          <a:p>
            <a:r>
              <a:rPr lang="es-CL" dirty="0"/>
              <a:t>https://example.com/ </a:t>
            </a:r>
            <a:endParaRPr lang="en-US" dirty="0"/>
          </a:p>
        </p:txBody>
      </p:sp>
    </p:spTree>
    <p:extLst>
      <p:ext uri="{BB962C8B-B14F-4D97-AF65-F5344CB8AC3E}">
        <p14:creationId xmlns:p14="http://schemas.microsoft.com/office/powerpoint/2010/main" val="4274332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box">
    <p:spTree>
      <p:nvGrpSpPr>
        <p:cNvPr id="1" name=""/>
        <p:cNvGrpSpPr/>
        <p:nvPr/>
      </p:nvGrpSpPr>
      <p:grpSpPr>
        <a:xfrm>
          <a:off x="0" y="0"/>
          <a:ext cx="0" cy="0"/>
          <a:chOff x="0" y="0"/>
          <a:chExt cx="0" cy="0"/>
        </a:xfrm>
      </p:grpSpPr>
      <p:sp>
        <p:nvSpPr>
          <p:cNvPr id="6" name="background_cc">
            <a:extLst>
              <a:ext uri="{FF2B5EF4-FFF2-40B4-BE49-F238E27FC236}">
                <a16:creationId xmlns:a16="http://schemas.microsoft.com/office/drawing/2014/main" id="{A414259A-EE28-0473-21CE-0257CE7539E5}"/>
              </a:ext>
            </a:extLst>
          </p:cNvPr>
          <p:cNvSpPr/>
          <p:nvPr userDrawn="1"/>
        </p:nvSpPr>
        <p:spPr>
          <a:xfrm>
            <a:off x="0" y="0"/>
            <a:ext cx="12192000"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D7FA4241-75AB-E168-9F15-606C0FA2D9CB}"/>
              </a:ext>
            </a:extLst>
          </p:cNvPr>
          <p:cNvSpPr>
            <a:spLocks noGrp="1"/>
          </p:cNvSpPr>
          <p:nvPr>
            <p:ph type="title"/>
          </p:nvPr>
        </p:nvSpPr>
        <p:spPr>
          <a:xfrm>
            <a:off x="331039" y="328282"/>
            <a:ext cx="11518062" cy="665027"/>
          </a:xfrm>
        </p:spPr>
        <p:txBody>
          <a:bodyPr lIns="0" tIns="0" rIns="0" bIns="0">
            <a:normAutofit/>
          </a:bodyPr>
          <a:lstStyle>
            <a:lvl1pPr algn="l">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4" name="Chart Placeholder 3">
            <a:extLst>
              <a:ext uri="{FF2B5EF4-FFF2-40B4-BE49-F238E27FC236}">
                <a16:creationId xmlns:a16="http://schemas.microsoft.com/office/drawing/2014/main" id="{E9633AA3-1F01-FC54-9584-5A176A246101}"/>
              </a:ext>
            </a:extLst>
          </p:cNvPr>
          <p:cNvSpPr>
            <a:spLocks noGrp="1"/>
          </p:cNvSpPr>
          <p:nvPr>
            <p:ph type="chart" sz="quarter" idx="14"/>
          </p:nvPr>
        </p:nvSpPr>
        <p:spPr>
          <a:xfrm>
            <a:off x="7893693" y="1371600"/>
            <a:ext cx="3955408" cy="5158118"/>
          </a:xfrm>
          <a:prstGeom prst="roundRect">
            <a:avLst>
              <a:gd name="adj" fmla="val 4940"/>
            </a:avLst>
          </a:prstGeom>
          <a:solidFill>
            <a:schemeClr val="bg1"/>
          </a:solidFill>
        </p:spPr>
        <p:txBody>
          <a:bodyPr lIns="365760" tIns="365760" rIns="365760" bIns="365760" anchor="ctr" anchorCtr="0"/>
          <a:lstStyle>
            <a:lvl1pPr marL="0" indent="0">
              <a:buNone/>
              <a:defRPr>
                <a:solidFill>
                  <a:schemeClr val="tx1"/>
                </a:solidFill>
              </a:defRPr>
            </a:lvl1pPr>
          </a:lstStyle>
          <a:p>
            <a:endParaRPr lang="en-US"/>
          </a:p>
        </p:txBody>
      </p:sp>
      <p:sp>
        <p:nvSpPr>
          <p:cNvPr id="9" name="Text Placeholder 2">
            <a:extLst>
              <a:ext uri="{FF2B5EF4-FFF2-40B4-BE49-F238E27FC236}">
                <a16:creationId xmlns:a16="http://schemas.microsoft.com/office/drawing/2014/main" id="{8205E5FA-6881-9803-B9CE-B9F6C0D4259D}"/>
              </a:ext>
            </a:extLst>
          </p:cNvPr>
          <p:cNvSpPr>
            <a:spLocks noGrp="1"/>
          </p:cNvSpPr>
          <p:nvPr>
            <p:ph idx="1"/>
          </p:nvPr>
        </p:nvSpPr>
        <p:spPr>
          <a:xfrm>
            <a:off x="331037" y="1371600"/>
            <a:ext cx="7231619" cy="5181600"/>
          </a:xfrm>
          <a:prstGeom prst="rect">
            <a:avLst/>
          </a:prstGeom>
        </p:spPr>
        <p:txBody>
          <a:bodyPr vert="horz" lIns="0" tIns="0" rIns="0" bIns="0" rtlCol="0">
            <a:normAutofit/>
          </a:bodyPr>
          <a:lstStyle>
            <a:lvl1pPr marL="0" indent="0">
              <a:buNone/>
              <a:defRPr>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62041891"/>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E91179-C1CD-A08D-D9B7-A92C32FCB4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82CB0B4-6181-CC09-113A-CBA6A84A24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6157707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6" r:id="rId3"/>
    <p:sldLayoutId id="2147483657" r:id="rId4"/>
    <p:sldLayoutId id="2147483658" r:id="rId5"/>
    <p:sldLayoutId id="2147483659" r:id="rId6"/>
    <p:sldLayoutId id="2147483662" r:id="rId7"/>
    <p:sldLayoutId id="2147483661" r:id="rId8"/>
    <p:sldLayoutId id="2147483663" r:id="rId9"/>
    <p:sldLayoutId id="2147483655" r:id="rId10"/>
  </p:sldLayoutIdLst>
  <p:txStyles>
    <p:titleStyle>
      <a:lvl1pPr algn="l" defTabSz="914400" rtl="0" eaLnBrk="1" latinLnBrk="0" hangingPunct="1">
        <a:lnSpc>
          <a:spcPct val="90000"/>
        </a:lnSpc>
        <a:spcBef>
          <a:spcPct val="0"/>
        </a:spcBef>
        <a:buNone/>
        <a:defRPr sz="4400" kern="1200">
          <a:solidFill>
            <a:schemeClr val="tx1"/>
          </a:solidFill>
          <a:latin typeface="Segoe UI" panose="020B0502040204020203" pitchFamily="34" charset="0"/>
          <a:ea typeface="Verdana" panose="020B0604030504040204" pitchFamily="34" charset="0"/>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Segoe UI" panose="020B0502040204020203" pitchFamily="34" charset="0"/>
          <a:ea typeface="Verdana" panose="020B0604030504040204" pitchFamily="34" charset="0"/>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egoe UI" panose="020B0502040204020203" pitchFamily="34" charset="0"/>
          <a:ea typeface="Verdana" panose="020B0604030504040204" pitchFamily="34" charset="0"/>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egoe UI" panose="020B0502040204020203" pitchFamily="34" charset="0"/>
          <a:ea typeface="Verdana" panose="020B0604030504040204" pitchFamily="34" charset="0"/>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egoe UI" panose="020B0502040204020203" pitchFamily="34" charset="0"/>
          <a:ea typeface="Verdana" panose="020B0604030504040204" pitchFamily="34" charset="0"/>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egoe UI" panose="020B0502040204020203" pitchFamily="34" charset="0"/>
          <a:ea typeface="Verdana" panose="020B0604030504040204"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png"/><Relationship Id="rId3" Type="http://schemas.openxmlformats.org/officeDocument/2006/relationships/image" Target="../media/image6.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5.png"/><Relationship Id="rId3" Type="http://schemas.openxmlformats.org/officeDocument/2006/relationships/hyperlink" Target="https://app.protobject.com/generate?en-a11-peoplecounter&amp;en&amp;dynamic&amp;-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74216A-BFA6-9732-A49C-32CF61E454ED}"/>
              </a:ext>
            </a:extLst>
          </p:cNvPr>
          <p:cNvSpPr txBox="1"/>
          <p:nvPr/>
        </p:nvSpPr>
        <p:spPr>
          <a:xfrm>
            <a:off x="765048" y="2340864"/>
            <a:ext cx="10661904" cy="3847207"/>
          </a:xfrm>
          <a:prstGeom prst="rect">
            <a:avLst/>
          </a:prstGeom>
          <a:noFill/>
        </p:spPr>
        <p:txBody>
          <a:bodyPr wrap="square" rtlCol="0">
            <a:spAutoFit/>
          </a:bodyPr>
          <a:lstStyle/>
          <a:p>
            <a:r>
              <a:rPr lang="en-US" sz="2800" dirty="0">
                <a:solidFill>
                  <a:schemeClr val="bg1">
                    <a:lumMod val="65000"/>
                  </a:schemeClr>
                </a:solidFill>
                <a:latin typeface="Segoe UI" panose="020B0502040204020203" pitchFamily="34" charset="0"/>
                <a:cs typeface="Segoe UI" panose="020B0502040204020203" pitchFamily="34" charset="0"/>
              </a:rPr>
              <a:t>English</a:t>
            </a:r>
          </a:p>
          <a:p>
            <a:r>
              <a:rPr lang="en-US" sz="2000" dirty="0">
                <a:latin typeface="Segoe UI" panose="020B0502040204020203" pitchFamily="34" charset="0"/>
                <a:cs typeface="Segoe UI" panose="020B0502040204020203" pitchFamily="34" charset="0"/>
              </a:rPr>
              <a:t>This presentation is automatically generated. </a:t>
            </a:r>
          </a:p>
          <a:p>
            <a:r>
              <a:rPr lang="en-US" sz="2000" b="1" dirty="0">
                <a:latin typeface="Segoe UI" panose="020B0502040204020203" pitchFamily="34" charset="0"/>
                <a:cs typeface="Segoe UI" panose="020B0502040204020203" pitchFamily="34" charset="0"/>
              </a:rPr>
              <a:t>You can freely edit it and add any extra content you wish.</a:t>
            </a:r>
          </a:p>
          <a:p>
            <a:endParaRPr lang="en-US" sz="2000" dirty="0">
              <a:latin typeface="Segoe UI" panose="020B0502040204020203" pitchFamily="34" charset="0"/>
              <a:cs typeface="Segoe UI" panose="020B0502040204020203" pitchFamily="34" charset="0"/>
            </a:endParaRPr>
          </a:p>
          <a:p>
            <a:r>
              <a:rPr lang="en-US" sz="2800" dirty="0">
                <a:solidFill>
                  <a:schemeClr val="bg1">
                    <a:lumMod val="65000"/>
                  </a:schemeClr>
                </a:solidFill>
                <a:latin typeface="Segoe UI" panose="020B0502040204020203" pitchFamily="34" charset="0"/>
                <a:cs typeface="Segoe UI" panose="020B0502040204020203" pitchFamily="34" charset="0"/>
              </a:rPr>
              <a:t>Español</a:t>
            </a:r>
          </a:p>
          <a:p>
            <a:r>
              <a:rPr lang="en-US" sz="2000" dirty="0">
                <a:latin typeface="Segoe UI" panose="020B0502040204020203" pitchFamily="34" charset="0"/>
                <a:cs typeface="Segoe UI" panose="020B0502040204020203" pitchFamily="34" charset="0"/>
              </a:rPr>
              <a:t>Esta </a:t>
            </a:r>
            <a:r>
              <a:rPr lang="en-US" sz="2000" dirty="0" err="1">
                <a:latin typeface="Segoe UI" panose="020B0502040204020203" pitchFamily="34" charset="0"/>
                <a:cs typeface="Segoe UI" panose="020B0502040204020203" pitchFamily="34" charset="0"/>
              </a:rPr>
              <a:t>presentación</a:t>
            </a:r>
            <a:r>
              <a:rPr lang="en-US" sz="2000" dirty="0">
                <a:latin typeface="Segoe UI" panose="020B0502040204020203" pitchFamily="34" charset="0"/>
                <a:cs typeface="Segoe UI" panose="020B0502040204020203" pitchFamily="34" charset="0"/>
              </a:rPr>
              <a:t> se genera </a:t>
            </a:r>
            <a:r>
              <a:rPr lang="en-US" sz="2000" dirty="0" err="1">
                <a:latin typeface="Segoe UI" panose="020B0502040204020203" pitchFamily="34" charset="0"/>
                <a:cs typeface="Segoe UI" panose="020B0502040204020203" pitchFamily="34" charset="0"/>
              </a:rPr>
              <a:t>automáticamente</a:t>
            </a:r>
            <a:r>
              <a:rPr lang="en-US" sz="2000" dirty="0">
                <a:latin typeface="Segoe UI" panose="020B0502040204020203" pitchFamily="34" charset="0"/>
                <a:cs typeface="Segoe UI" panose="020B0502040204020203" pitchFamily="34" charset="0"/>
              </a:rPr>
              <a:t>. </a:t>
            </a:r>
          </a:p>
          <a:p>
            <a:r>
              <a:rPr lang="en-US" sz="2000" b="1" dirty="0" err="1">
                <a:latin typeface="Segoe UI" panose="020B0502040204020203" pitchFamily="34" charset="0"/>
                <a:cs typeface="Segoe UI" panose="020B0502040204020203" pitchFamily="34" charset="0"/>
              </a:rPr>
              <a:t>Puedes</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modificarla</a:t>
            </a:r>
            <a:r>
              <a:rPr lang="en-US" sz="2000" b="1" dirty="0">
                <a:latin typeface="Segoe UI" panose="020B0502040204020203" pitchFamily="34" charset="0"/>
                <a:cs typeface="Segoe UI" panose="020B0502040204020203" pitchFamily="34" charset="0"/>
              </a:rPr>
              <a:t> a </a:t>
            </a:r>
            <a:r>
              <a:rPr lang="en-US" sz="2000" b="1" dirty="0" err="1">
                <a:latin typeface="Segoe UI" panose="020B0502040204020203" pitchFamily="34" charset="0"/>
                <a:cs typeface="Segoe UI" panose="020B0502040204020203" pitchFamily="34" charset="0"/>
              </a:rPr>
              <a:t>tu</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criterio</a:t>
            </a:r>
            <a:r>
              <a:rPr lang="en-US" sz="2000" b="1" dirty="0">
                <a:latin typeface="Segoe UI" panose="020B0502040204020203" pitchFamily="34" charset="0"/>
                <a:cs typeface="Segoe UI" panose="020B0502040204020203" pitchFamily="34" charset="0"/>
              </a:rPr>
              <a:t> y </a:t>
            </a:r>
            <a:r>
              <a:rPr lang="en-US" sz="2000" b="1" dirty="0" err="1">
                <a:latin typeface="Segoe UI" panose="020B0502040204020203" pitchFamily="34" charset="0"/>
                <a:cs typeface="Segoe UI" panose="020B0502040204020203" pitchFamily="34" charset="0"/>
              </a:rPr>
              <a:t>añadir</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cualquier</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contenido</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adicional</a:t>
            </a:r>
            <a:r>
              <a:rPr lang="en-US" sz="2000" b="1" dirty="0">
                <a:latin typeface="Segoe UI" panose="020B0502040204020203" pitchFamily="34" charset="0"/>
                <a:cs typeface="Segoe UI" panose="020B0502040204020203" pitchFamily="34" charset="0"/>
              </a:rPr>
              <a:t> que </a:t>
            </a:r>
            <a:r>
              <a:rPr lang="en-US" sz="2000" b="1" dirty="0" err="1">
                <a:latin typeface="Segoe UI" panose="020B0502040204020203" pitchFamily="34" charset="0"/>
                <a:cs typeface="Segoe UI" panose="020B0502040204020203" pitchFamily="34" charset="0"/>
              </a:rPr>
              <a:t>desees</a:t>
            </a:r>
            <a:r>
              <a:rPr lang="en-US" sz="2000" b="1" dirty="0">
                <a:latin typeface="Segoe UI" panose="020B0502040204020203" pitchFamily="34" charset="0"/>
                <a:cs typeface="Segoe UI" panose="020B0502040204020203" pitchFamily="34" charset="0"/>
              </a:rPr>
              <a:t>.</a:t>
            </a:r>
          </a:p>
          <a:p>
            <a:endParaRPr lang="en-US" sz="2000" dirty="0">
              <a:latin typeface="Segoe UI" panose="020B0502040204020203" pitchFamily="34" charset="0"/>
              <a:cs typeface="Segoe UI" panose="020B0502040204020203" pitchFamily="34" charset="0"/>
            </a:endParaRPr>
          </a:p>
          <a:p>
            <a:r>
              <a:rPr lang="en-US" sz="2800" dirty="0">
                <a:solidFill>
                  <a:schemeClr val="bg1">
                    <a:lumMod val="65000"/>
                  </a:schemeClr>
                </a:solidFill>
                <a:latin typeface="Segoe UI" panose="020B0502040204020203" pitchFamily="34" charset="0"/>
                <a:cs typeface="Segoe UI" panose="020B0502040204020203" pitchFamily="34" charset="0"/>
              </a:rPr>
              <a:t>Italiano</a:t>
            </a:r>
          </a:p>
          <a:p>
            <a:r>
              <a:rPr lang="en-US" sz="2000" dirty="0">
                <a:latin typeface="Segoe UI" panose="020B0502040204020203" pitchFamily="34" charset="0"/>
                <a:cs typeface="Segoe UI" panose="020B0502040204020203" pitchFamily="34" charset="0"/>
              </a:rPr>
              <a:t>Questa </a:t>
            </a:r>
            <a:r>
              <a:rPr lang="en-US" sz="2000" dirty="0" err="1">
                <a:latin typeface="Segoe UI" panose="020B0502040204020203" pitchFamily="34" charset="0"/>
                <a:cs typeface="Segoe UI" panose="020B0502040204020203" pitchFamily="34" charset="0"/>
              </a:rPr>
              <a:t>presentazione</a:t>
            </a:r>
            <a:r>
              <a:rPr lang="en-US" sz="2000" dirty="0">
                <a:latin typeface="Segoe UI" panose="020B0502040204020203" pitchFamily="34" charset="0"/>
                <a:cs typeface="Segoe UI" panose="020B0502040204020203" pitchFamily="34" charset="0"/>
              </a:rPr>
              <a:t> è </a:t>
            </a:r>
            <a:r>
              <a:rPr lang="en-US" sz="2000" dirty="0" err="1">
                <a:latin typeface="Segoe UI" panose="020B0502040204020203" pitchFamily="34" charset="0"/>
                <a:cs typeface="Segoe UI" panose="020B0502040204020203" pitchFamily="34" charset="0"/>
              </a:rPr>
              <a:t>generata</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automaticamente</a:t>
            </a:r>
            <a:r>
              <a:rPr lang="en-US" sz="2000" dirty="0">
                <a:latin typeface="Segoe UI" panose="020B0502040204020203" pitchFamily="34" charset="0"/>
                <a:cs typeface="Segoe UI" panose="020B0502040204020203" pitchFamily="34" charset="0"/>
              </a:rPr>
              <a:t>. </a:t>
            </a:r>
          </a:p>
          <a:p>
            <a:r>
              <a:rPr lang="en-US" sz="2000" b="1" dirty="0" err="1">
                <a:latin typeface="Segoe UI" panose="020B0502040204020203" pitchFamily="34" charset="0"/>
                <a:cs typeface="Segoe UI" panose="020B0502040204020203" pitchFamily="34" charset="0"/>
              </a:rPr>
              <a:t>Puoi</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modificarla</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liberamente</a:t>
            </a:r>
            <a:r>
              <a:rPr lang="en-US" sz="2000" b="1" dirty="0">
                <a:latin typeface="Segoe UI" panose="020B0502040204020203" pitchFamily="34" charset="0"/>
                <a:cs typeface="Segoe UI" panose="020B0502040204020203" pitchFamily="34" charset="0"/>
              </a:rPr>
              <a:t> e </a:t>
            </a:r>
            <a:r>
              <a:rPr lang="en-US" sz="2000" b="1" dirty="0" err="1">
                <a:latin typeface="Segoe UI" panose="020B0502040204020203" pitchFamily="34" charset="0"/>
                <a:cs typeface="Segoe UI" panose="020B0502040204020203" pitchFamily="34" charset="0"/>
              </a:rPr>
              <a:t>aggiungere</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eventuali</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contenuti</a:t>
            </a:r>
            <a:r>
              <a:rPr lang="en-US" sz="2000" b="1" dirty="0">
                <a:latin typeface="Segoe UI" panose="020B0502040204020203" pitchFamily="34" charset="0"/>
                <a:cs typeface="Segoe UI" panose="020B0502040204020203" pitchFamily="34" charset="0"/>
              </a:rPr>
              <a:t> extra </a:t>
            </a:r>
            <a:r>
              <a:rPr lang="en-US" sz="2000" b="1" dirty="0" err="1">
                <a:latin typeface="Segoe UI" panose="020B0502040204020203" pitchFamily="34" charset="0"/>
                <a:cs typeface="Segoe UI" panose="020B0502040204020203" pitchFamily="34" charset="0"/>
              </a:rPr>
              <a:t>che</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desideri</a:t>
            </a:r>
            <a:r>
              <a:rPr lang="en-US" sz="2000" b="1" dirty="0">
                <a:latin typeface="Segoe UI" panose="020B0502040204020203" pitchFamily="34" charset="0"/>
                <a:cs typeface="Segoe UI" panose="020B0502040204020203" pitchFamily="34" charset="0"/>
              </a:rPr>
              <a:t>.</a:t>
            </a:r>
          </a:p>
        </p:txBody>
      </p:sp>
      <p:pic>
        <p:nvPicPr>
          <p:cNvPr id="6" name="Graphic 5">
            <a:extLst>
              <a:ext uri="{FF2B5EF4-FFF2-40B4-BE49-F238E27FC236}">
                <a16:creationId xmlns:a16="http://schemas.microsoft.com/office/drawing/2014/main" id="{ADDBF746-CBFF-7D5E-0904-0C23A0CCAAA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5048" y="735575"/>
            <a:ext cx="1640124" cy="369739"/>
          </a:xfrm>
          <a:prstGeom prst="rect">
            <a:avLst/>
          </a:prstGeom>
        </p:spPr>
      </p:pic>
    </p:spTree>
    <p:extLst>
      <p:ext uri="{BB962C8B-B14F-4D97-AF65-F5344CB8AC3E}">
        <p14:creationId xmlns:p14="http://schemas.microsoft.com/office/powerpoint/2010/main" val="1091577834"/>
      </p:ext>
    </p:extLst>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t>Reflect</a:t>
            </a:r>
          </a:p>
        </p:txBody>
      </p:sp>
      <p:sp>
        <p:nvSpPr>
          <p:cNvPr id="4" name="Content Placeholder 3"/>
          <p:cNvSpPr>
            <a:spLocks noGrp="1"/>
          </p:cNvSpPr>
          <p:nvPr>
            <p:ph idx="1"/>
          </p:nvPr>
        </p:nvSpPr>
        <p:spPr/>
        <p:txBody>
          <a:bodyPr/>
          <a:lstStyle/>
          <a:p>
            <a:r>
              <a:rPr sz="1400"/>
              <a:t>You built this counter using an event, which is super efficient. But could you build it with a main loop? Take a look at the code below. What's the main difference? What do you think would happen if you held the button down in the loop version versus the event version?</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t>Challenge</a:t>
            </a:r>
          </a:p>
        </p:txBody>
      </p:sp>
      <p:sp>
        <p:nvSpPr>
          <p:cNvPr id="4" name="Content Placeholder 3"/>
          <p:cNvSpPr>
            <a:spLocks noGrp="1"/>
          </p:cNvSpPr>
          <p:nvPr>
            <p:ph idx="1"/>
          </p:nvPr>
        </p:nvSpPr>
        <p:spPr/>
        <p:txBody>
          <a:bodyPr/>
          <a:lstStyle/>
          <a:p>
            <a:r>
              <a:rPr sz="1400"/>
              <a:t>A real counter needs a way to subtract! Your challenge is to add a second button to your prototype that </a:t>
            </a:r>
            <a:r>
              <a:rPr sz="1400" b="1"/>
              <a:t>decreases</a:t>
            </a:r>
            <a:r>
              <a:rPr sz="1400"/>
              <a:t> the count by one every time it's pressed.</a:t>
            </a: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ctrTitle"/>
          </p:nvPr>
        </p:nvSpPr>
        <p:spPr/>
        <p:txBody>
          <a:bodyPr/>
          <a:lstStyle/>
          <a:p>
            <a:r>
              <a:t>Create a People Counter</a:t>
            </a:r>
          </a:p>
        </p:txBody>
      </p:sp>
      <p:sp>
        <p:nvSpPr>
          <p:cNvPr id="3" name="Subtitle 2"/>
          <p:cNvSpPr>
            <a:spLocks noGrp="1"/>
          </p:cNvSpPr>
          <p:nvPr>
            <p:ph type="subTitle" idx="1"/>
          </p:nvPr>
        </p:nvSpPr>
        <p:spPr/>
        <p:txBody>
          <a:bodyPr/>
          <a:lstStyle/>
          <a:p>
            <a:r>
              <a:t>Use events and variables to build a practical tool for counting people, just like at a real concert or store.</a:t>
            </a:r>
          </a:p>
        </p:txBody>
      </p:sp>
      <p:pic>
        <p:nvPicPr>
          <p:cNvPr id="4" name="Picture Placeholder 3" descr="11.contador-personas.png"/>
          <p:cNvPicPr>
            <a:picLocks noGrp="1" noChangeAspect="1"/>
          </p:cNvPicPr>
          <p:nvPr>
            <p:ph type="pic" idx="11" sz="quarter"/>
          </p:nvPr>
        </p:nvPicPr>
        <p:blipFill>
          <a:blip r:embed="rId2"/>
          <a:srcRect l="647" r="647"/>
          <a:stretch>
            <a:fillRect/>
          </a:stretch>
        </p:blipFill>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ctrTitle"/>
          </p:nvPr>
        </p:nvSpPr>
        <p:spPr/>
        <p:txBody>
          <a:bodyPr/>
          <a:lstStyle/>
          <a:p>
            <a:r>
              <a:t>What will we do?</a:t>
            </a:r>
          </a:p>
        </p:txBody>
      </p:sp>
      <p:pic>
        <p:nvPicPr>
          <p:cNvPr id="3" name="Picture Placeholder 2" descr="11_people_counter.gif"/>
          <p:cNvPicPr>
            <a:picLocks noGrp="1" noChangeAspect="1"/>
          </p:cNvPicPr>
          <p:nvPr>
            <p:ph type="pic" idx="11" sz="quarter"/>
          </p:nvPr>
        </p:nvPicPr>
        <p:blipFill>
          <a:blip r:embed="rId2"/>
          <a:srcRect l="647" r="647"/>
          <a:stretch>
            <a:fillRect/>
          </a:stretch>
        </p:blipFill>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t>What is a counting device?</a:t>
            </a:r>
          </a:p>
        </p:txBody>
      </p:sp>
      <p:pic>
        <p:nvPicPr>
          <p:cNvPr id="3" name="Picture Placeholder 2" descr="a.lcd-counter.png"/>
          <p:cNvPicPr>
            <a:picLocks noGrp="1" noChangeAspect="1"/>
          </p:cNvPicPr>
          <p:nvPr>
            <p:ph type="pic" idx="11" sz="quarter"/>
          </p:nvPr>
        </p:nvPicPr>
        <p:blipFill>
          <a:blip r:embed="rId2"/>
          <a:srcRect l="647" r="647"/>
          <a:stretch>
            <a:fillRect/>
          </a:stretch>
        </p:blipFill>
        <p:spPr/>
      </p:pic>
      <p:sp>
        <p:nvSpPr>
          <p:cNvPr id="4" name="Text Placeholder 3"/>
          <p:cNvSpPr>
            <a:spLocks noGrp="1"/>
          </p:cNvSpPr>
          <p:nvPr>
            <p:ph type="body" idx="12" sz="quarter"/>
          </p:nvPr>
        </p:nvSpPr>
        <p:spPr/>
        <p:txBody>
          <a:bodyPr/>
          <a:lstStyle/>
          <a:p>
            <a:r>
              <a:rPr sz="1400"/>
              <a:t>A counting device, or "clicker," is a simple tool used to </a:t>
            </a:r>
            <a:r>
              <a:rPr sz="1400" b="1"/>
              <a:t>keep track of a quantity</a:t>
            </a:r>
            <a:r>
              <a:rPr sz="1400"/>
              <a:t>. It could be used to count products in a warehouse, laps in a race, or in our case, people entering a venue.</a:t>
            </a:r>
          </a:p>
          <a:p>
            <a:r>
              <a:rPr sz="1400"/>
              <a:t>Each time someone enters, you </a:t>
            </a:r>
            <a:r>
              <a:rPr sz="1400" b="1"/>
              <a:t>press a button</a:t>
            </a:r>
            <a:r>
              <a:rPr sz="1400"/>
              <a:t>, and the </a:t>
            </a:r>
            <a:r>
              <a:rPr sz="1400" b="1"/>
              <a:t>counter on the display increases by one</a:t>
            </a:r>
            <a:r>
              <a:rPr sz="1400"/>
              <a:t>. It's a simple and effective way to keep an accurate count.</a:t>
            </a:r>
          </a:p>
        </p:txBody>
      </p:sp>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t>What is the purpose of a people counter?</a:t>
            </a:r>
          </a:p>
        </p:txBody>
      </p:sp>
      <p:pic>
        <p:nvPicPr>
          <p:cNvPr id="3" name="Picture Placeholder 2" descr="b.shop_.example.png"/>
          <p:cNvPicPr>
            <a:picLocks noGrp="1" noChangeAspect="1"/>
          </p:cNvPicPr>
          <p:nvPr>
            <p:ph type="pic" idx="11" sz="quarter"/>
          </p:nvPr>
        </p:nvPicPr>
        <p:blipFill>
          <a:blip r:embed="rId2"/>
          <a:srcRect l="647" r="647"/>
          <a:stretch>
            <a:fillRect/>
          </a:stretch>
        </p:blipFill>
        <p:spPr/>
      </p:pic>
      <p:sp>
        <p:nvSpPr>
          <p:cNvPr id="4" name="Text Placeholder 3"/>
          <p:cNvSpPr>
            <a:spLocks noGrp="1"/>
          </p:cNvSpPr>
          <p:nvPr>
            <p:ph type="body" idx="12" sz="quarter"/>
          </p:nvPr>
        </p:nvSpPr>
        <p:spPr/>
        <p:txBody>
          <a:bodyPr/>
          <a:lstStyle/>
          <a:p>
            <a:r>
              <a:rPr sz="1400"/>
              <a:t>People counters are surprisingly useful in many situations. Stores use them to track customer flow, event organizers use them to control venue capacity for safety, and public transport can use the data to improve service. It's a simple tool that helps make systems safer and more efficient.</a:t>
            </a:r>
          </a:p>
        </p:txBody>
      </p:sp>
      <p:pic>
        <p:nvPicPr>
          <p:cNvPr id="5" name="Picture Placeholder 4" descr="b.event_.example.png"/>
          <p:cNvPicPr>
            <a:picLocks noGrp="1" noChangeAspect="1"/>
          </p:cNvPicPr>
          <p:nvPr>
            <p:ph type="pic" idx="13" sz="quarter"/>
          </p:nvPr>
        </p:nvPicPr>
        <p:blipFill>
          <a:blip r:embed="rId3"/>
          <a:srcRect l="647" r="647"/>
          <a:stretch>
            <a:fillRect/>
          </a:stretch>
        </p:blipFill>
        <p:spPr/>
      </p:pic>
      <p:pic>
        <p:nvPicPr>
          <p:cNvPr id="6" name="Picture Placeholder 5" descr="b.bus_.example.png"/>
          <p:cNvPicPr>
            <a:picLocks noGrp="1" noChangeAspect="1"/>
          </p:cNvPicPr>
          <p:nvPr>
            <p:ph type="pic" idx="14" sz="quarter"/>
          </p:nvPr>
        </p:nvPicPr>
        <p:blipFill>
          <a:blip r:embed="rId4"/>
          <a:srcRect l="647" r="647"/>
          <a:stretch>
            <a:fillRect/>
          </a:stretch>
        </p:blipFill>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t>We use a variable to keep track</a:t>
            </a:r>
          </a:p>
        </p:txBody>
      </p:sp>
      <p:pic>
        <p:nvPicPr>
          <p:cNvPr id="3" name="Picture Placeholder 2" descr="c.variable-use.en.png"/>
          <p:cNvPicPr>
            <a:picLocks noGrp="1" noChangeAspect="1"/>
          </p:cNvPicPr>
          <p:nvPr>
            <p:ph type="pic" idx="11" sz="quarter"/>
          </p:nvPr>
        </p:nvPicPr>
        <p:blipFill>
          <a:blip r:embed="rId2"/>
          <a:srcRect l="647" r="647"/>
          <a:stretch>
            <a:fillRect/>
          </a:stretch>
        </p:blipFill>
        <p:spPr/>
      </p:pic>
      <p:sp>
        <p:nvSpPr>
          <p:cNvPr id="4" name="Text Placeholder 3"/>
          <p:cNvSpPr>
            <a:spLocks noGrp="1"/>
          </p:cNvSpPr>
          <p:nvPr>
            <p:ph type="body" idx="12" sz="quarter"/>
          </p:nvPr>
        </p:nvSpPr>
        <p:spPr/>
        <p:txBody>
          <a:bodyPr/>
          <a:lstStyle/>
          <a:p>
            <a:r>
              <a:rPr sz="1400"/>
              <a:t>Remember </a:t>
            </a:r>
            <a:r>
              <a:rPr sz="1400" b="1"/>
              <a:t>variables</a:t>
            </a:r>
            <a:r>
              <a:rPr sz="1400"/>
              <a:t>? They're like labeled boxes for storing information. For our people counter, a variable is the perfect tool to act as our digital scoreboard. We will create a variable to store the current count, and we can update the value inside it whenever a new person enters.</a:t>
            </a:r>
          </a:p>
        </p:txBody>
      </p:sp>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t>And how do we know when to count?</a:t>
            </a:r>
          </a:p>
        </p:txBody>
      </p:sp>
      <p:pic>
        <p:nvPicPr>
          <p:cNvPr id="3" name="Picture Placeholder 2" descr="evento-icon.en.png"/>
          <p:cNvPicPr>
            <a:picLocks noGrp="1" noChangeAspect="1"/>
          </p:cNvPicPr>
          <p:nvPr>
            <p:ph type="pic" idx="11" sz="quarter"/>
          </p:nvPr>
        </p:nvPicPr>
        <p:blipFill>
          <a:blip r:embed="rId2"/>
          <a:srcRect l="647" r="647"/>
          <a:stretch>
            <a:fillRect/>
          </a:stretch>
        </p:blipFill>
        <p:spPr/>
      </p:pic>
      <p:sp>
        <p:nvSpPr>
          <p:cNvPr id="4" name="Text Placeholder 3"/>
          <p:cNvSpPr>
            <a:spLocks noGrp="1"/>
          </p:cNvSpPr>
          <p:nvPr>
            <p:ph type="body" idx="12" sz="quarter"/>
          </p:nvPr>
        </p:nvSpPr>
        <p:spPr/>
        <p:txBody>
          <a:bodyPr/>
          <a:lstStyle/>
          <a:p>
            <a:r>
              <a:rPr sz="1400"/>
              <a:t>How do we know *when* to update our variable? We use an </a:t>
            </a:r>
            <a:r>
              <a:rPr sz="1400" b="1"/>
              <a:t>event</a:t>
            </a:r>
            <a:r>
              <a:rPr sz="1400"/>
              <a:t>!</a:t>
            </a:r>
          </a:p>
          <a:p>
            <a:r>
              <a:rPr sz="1400"/>
              <a:t>Instead of constantly asking "Is the button pressed?", the program just listens. When you press the button, it sends a signal—an event—to our code. That event is the trigger that tells our program: 'Okay, time to add 1 to the counter variable!' It's an efficient and smart way to program.</a:t>
            </a:r>
          </a:p>
        </p:txBody>
      </p:sp>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t>Let's build the counter</a:t>
            </a:r>
          </a:p>
        </p:txBody>
      </p:sp>
      <p:sp>
        <p:nvSpPr>
          <p:cNvPr id="3" name="Text Placeholder 2"/>
          <p:cNvSpPr>
            <a:spLocks noGrp="1"/>
          </p:cNvSpPr>
          <p:nvPr>
            <p:ph type="body" idx="12" sz="quarter"/>
          </p:nvPr>
        </p:nvSpPr>
        <p:spPr/>
        <p:txBody>
          <a:bodyPr/>
          <a:lstStyle/>
          <a:p>
            <a:r>
              <a:rPr sz="1400"/>
              <a:t>Press Add device and select WriteDraw, the device where we will display the number.</a:t>
            </a:r>
          </a:p>
          <a:p>
            <a:r>
              <a:rPr sz="1400"/>
              <a:t>Press Add device again and select TouchButton to create the button.</a:t>
            </a:r>
          </a:p>
          <a:p>
            <a:r>
              <a:rPr sz="1400"/>
              <a:t>Remember that if you don’t have a smartphone, you can press Open in this window.</a:t>
            </a:r>
          </a:p>
        </p:txBody>
      </p:sp>
      <p:sp>
        <p:nvSpPr>
          <p:cNvPr id="4" name="Chart Placeholder 3"/>
          <p:cNvSpPr>
            <a:spLocks noGrp="1"/>
          </p:cNvSpPr>
          <p:nvPr>
            <p:ph type="chart" idx="14" sz="quarter"/>
          </p:nvPr>
        </p:nvSpPr>
        <p:spPr/>
        <p:txBody>
          <a:bodyPr/>
          <a:p>
            <a:r>
              <a:rPr sz="1400"/>
              <a:t>We are going to create a prototype that allows us to count people entering a place.</a:t>
            </a:r>
          </a:p>
        </p:txBody>
      </p:sp>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t>Code Composition</a:t>
            </a:r>
          </a:p>
        </p:txBody>
      </p:sp>
      <p:pic>
        <p:nvPicPr>
          <p:cNvPr id="3" name="Picture Placeholder 2" descr="screenshot_11f331ec5beab769ba7a20a53263a77f.png"/>
          <p:cNvPicPr>
            <a:picLocks noGrp="1" noChangeAspect="1"/>
          </p:cNvPicPr>
          <p:nvPr>
            <p:ph type="pic" idx="11" sz="quarter"/>
          </p:nvPr>
        </p:nvPicPr>
        <p:blipFill>
          <a:blip r:embed="rId2"/>
          <a:srcRect t="2193" b="2193"/>
          <a:stretch>
            <a:fillRect/>
          </a:stretch>
        </p:blipFill>
        <p:spPr/>
      </p:pic>
      <p:sp>
        <p:nvSpPr>
          <p:cNvPr id="4" name="Text Placeholder 3"/>
          <p:cNvSpPr>
            <a:spLocks noGrp="1"/>
          </p:cNvSpPr>
          <p:nvPr>
            <p:ph type="body" idx="12" sz="quarter"/>
          </p:nvPr>
        </p:nvSpPr>
        <p:spPr/>
        <p:txBody>
          <a:bodyPr/>
          <a:lstStyle/>
          <a:p>
            <a:r>
              <a:rPr sz="1400"/>
              <a:t>Click on the question mark icon to open the comments that explain the code.</a:t>
            </a:r>
          </a:p>
        </p:txBody>
      </p:sp>
      <p:sp>
        <p:nvSpPr>
          <p:cNvPr id="5" name="Chart Placeholder 4"/>
          <p:cNvSpPr>
            <a:spLocks noGrp="1"/>
          </p:cNvSpPr>
          <p:nvPr>
            <p:ph type="chart" idx="14" sz="quarter"/>
          </p:nvPr>
        </p:nvSpPr>
        <p:spPr/>
        <p:txBody>
          <a:bodyPr/>
          <a:p>
            <a:r>
              <a:rPr u="sng">
                <a:solidFill>
                  <a:srgbClr val="0000FF"/>
                </a:solidFill>
                <a:hlinkClick r:id="rId3"/>
              </a:rPr>
              <a:t>https://app.protobject.com/generate?en-a11-peoplecounter&amp;en&amp;dynamic&amp;-1</a:t>
            </a:r>
          </a:p>
        </p:txBody>
      </p:sp>
    </p:spTree>
  </p:cSld>
  <p:clrMapOvr>
    <a:masterClrMapping/>
  </p:clrMapOvr>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FFFFFF"/>
      </a:hlink>
      <a:folHlink>
        <a:srgbClr val="FFFF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229</TotalTime>
  <Words>58</Words>
  <Application>Microsoft Office PowerPoint</Application>
  <PresentationFormat>Widescreen</PresentationFormat>
  <Paragraphs>11</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Segoe UI</vt:lpstr>
      <vt:lpstr>Segoe UI Black</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Alessio Bellino</dc:creator>
  <cp:lastModifiedBy>Alessio Bellino</cp:lastModifiedBy>
  <cp:revision>41</cp:revision>
  <dcterms:created xsi:type="dcterms:W3CDTF">2025-08-23T17:03:52Z</dcterms:created>
  <dcterms:modified xsi:type="dcterms:W3CDTF">2025-09-03T15:49:53Z</dcterms:modified>
</cp:coreProperties>
</file>