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it-a10-alarmswitch&amp;it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Gli eventi sono la spina dorsale di tutte le interfacce utente moderne: ogni clic, tocco e scorrimento è un evento.</a:t>
            </a:r>
          </a:p>
          <a:p>
            <a:r>
              <a:rPr sz="1400"/>
              <a:t>*Oltre ai pulsanti, quali altre cose sul tuo telefono o in un gioco potrebbero innescare un evento? (Pensa alle notifiche, al termine di un download, a un personaggio che tocca una moneta, ecc.)*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Un Allarme Più Intelligente con gli Eventi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Scopri un modo più efficiente per programmare! Impara come gli eventi permettono al tuo programma di reagire istantaneamente ad azioni come la pressione di un pulsante.</a:t>
            </a:r>
          </a:p>
        </p:txBody>
      </p:sp>
      <p:pic>
        <p:nvPicPr>
          <p:cNvPr id="4" name="Picture Placeholder 3" descr="10.alarma-toqu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10_alarm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funziona un interruttore?</a:t>
            </a:r>
          </a:p>
        </p:txBody>
      </p:sp>
      <p:pic>
        <p:nvPicPr>
          <p:cNvPr id="3" name="Picture Placeholder 2" descr="interruptor-anim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Creeremo un allarme che viene attivato da un interruttore. Ma per farlo, dobbiamo capire come 'pensa' un interruttore.</a:t>
            </a:r>
          </a:p>
          <a:p>
            <a:r>
              <a:rPr sz="1400"/>
              <a:t>Nella programmazione, un semplice interruttore ha due possibili </a:t>
            </a:r>
            <a:r>
              <a:rPr sz="1400" b="1"/>
              <a:t>stati</a:t>
            </a:r>
            <a:r>
              <a:rPr sz="1400"/>
              <a:t>:</a:t>
            </a:r>
          </a:p>
          <a:p>
            <a:pPr/>
            <a:r>
              <a:rPr sz="1400"/>
              <a:t>★ </a:t>
            </a:r>
            <a:r>
              <a:rPr sz="1400" b="1"/>
              <a:t>Acceso:</a:t>
            </a:r>
            <a:r>
              <a:rPr sz="1400"/>
              <a:t> L'interruttore è attivato. Possiamo rappresentare questo stato con il numero </a:t>
            </a:r>
            <a:r>
              <a:rPr sz="1400" b="1"/>
              <a:t>1</a:t>
            </a:r>
            <a:r>
              <a:rPr sz="1400"/>
              <a:t>.</a:t>
            </a:r>
          </a:p>
          <a:p>
            <a:pPr/>
            <a:r>
              <a:rPr sz="1400"/>
              <a:t>★ </a:t>
            </a:r>
            <a:r>
              <a:rPr sz="1400" b="1"/>
              <a:t>Spento:</a:t>
            </a:r>
            <a:r>
              <a:rPr sz="1400"/>
              <a:t> L'interruttore è disattivato. Possiamo rappresentarlo con il numero </a:t>
            </a:r>
            <a:r>
              <a:rPr sz="1400" b="1"/>
              <a:t>0</a:t>
            </a:r>
            <a:r>
              <a:rPr sz="1400"/>
              <a:t>.</a:t>
            </a:r>
          </a:p>
          <a:p>
            <a:r>
              <a:rPr sz="1400"/>
              <a:t>Un interruttore può trovarsi solo in uno stato alla volta. Leggendo se lo stato è 1 o 0, il computer può decidere cosa fare dopo.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fa il computer a conoscere lo stato?</a:t>
            </a:r>
          </a:p>
        </p:txBody>
      </p:sp>
      <p:pic>
        <p:nvPicPr>
          <p:cNvPr id="3" name="Picture Placeholder 2" descr="evento-icon.es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Il computer può essere programmato per "ascoltare" un segnale dall'interruttore.</a:t>
            </a:r>
          </a:p>
          <a:p>
            <a:r>
              <a:rPr sz="1400"/>
              <a:t/>
            </a:r>
            <a:r>
              <a:rPr sz="1400" b="1"/>
              <a:t>Ogni volta che lo stato del pulsante cambia (da Spento a Acceso, o da Acceso a Spento), notifica il computer!</a:t>
            </a:r>
            <a:r>
              <a:rPr sz="1400"/>
              <a:t/>
            </a:r>
          </a:p>
          <a:p>
            <a:r>
              <a:rPr sz="1400"/>
              <a:t>Questa notifica è chiamata </a:t>
            </a:r>
            <a:r>
              <a:rPr sz="1400" b="1"/>
              <a:t>evento</a:t>
            </a:r>
            <a:r>
              <a:rPr sz="1400"/>
              <a:t>. Una volta che il computer riceve l'evento, può eseguire un pezzo di codice specifico per reagire ad esso.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Perché non usare semplicemente un loop principale?</a:t>
            </a:r>
          </a:p>
        </p:txBody>
      </p:sp>
      <p:pic>
        <p:nvPicPr>
          <p:cNvPr id="3" name="Picture Placeholder 2" descr="evento-scheme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Usare un </a:t>
            </a:r>
            <a:r>
              <a:rPr sz="1400" b="1"/>
              <a:t>Loop Principale</a:t>
            </a:r>
            <a:r>
              <a:rPr sz="1400"/>
              <a:t> per controllare un pulsante è come un passeggero sul sedile posteriore che chiede costantemente: *“Sei già stato premuto?! E adesso?! Sei stato premuto ora?!”* anche quando non sta succedendo nulla. È ripetitivo e spreca l'energia del computer.</a:t>
            </a:r>
          </a:p>
          <a:p>
            <a:r>
              <a:rPr sz="1400"/>
              <a:t>Con gli </a:t>
            </a:r>
            <a:r>
              <a:rPr sz="1400" b="1"/>
              <a:t>eventi</a:t>
            </a:r>
            <a:r>
              <a:rPr sz="1400"/>
              <a:t>, il programma è silenzioso. Aspetta semplicemente. L'interruttore stesso invia un singolo segnale al computer *solo quando il suo stato è cambiato*. Questo è molto più efficiente e professionale!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Abbiamo ricevuto l'evento… E adesso?</a:t>
            </a:r>
          </a:p>
        </p:txBody>
      </p:sp>
      <p:pic>
        <p:nvPicPr>
          <p:cNvPr id="3" name="Picture Placeholder 2" descr="if-else-alarm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Una volta che l'interruttore invia il suo segnale, il computer può usare un condizionale per decidere cosa fare in base allo stato attuale dell'interruttore.</a:t>
            </a:r>
          </a:p>
          <a:p>
            <a:r>
              <a:rPr sz="1400"/>
              <a:t>Per il nostro allarme, la logica è semplice: </a:t>
            </a:r>
            <a:r>
              <a:rPr sz="1400" b="1"/>
              <a:t>SE</a:t>
            </a:r>
            <a:r>
              <a:rPr sz="1400"/>
              <a:t> il nuovo stato dell'interruttore è </a:t>
            </a:r>
            <a:r>
              <a:rPr sz="1400" b="1"/>
              <a:t>ACCESO</a:t>
            </a:r>
            <a:r>
              <a:rPr sz="1400"/>
              <a:t>, riproduciamo un suono. </a:t>
            </a:r>
            <a:r>
              <a:rPr sz="1400" b="1"/>
              <a:t>ALTRIMENTI</a:t>
            </a:r>
            <a:r>
              <a:rPr sz="1400"/>
              <a:t> (significa che il suo nuovo stato è </a:t>
            </a:r>
            <a:r>
              <a:rPr sz="1400" b="1"/>
              <a:t>SPENTO</a:t>
            </a:r>
            <a:r>
              <a:rPr sz="1400"/>
              <a:t>), fermiamo il suono.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l'Allarme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AudioPlayer.</a:t>
            </a:r>
          </a:p>
          <a:p>
            <a:r>
              <a:rPr sz="1400"/>
              <a:t>Premi di nuovo Aggiungi Dispositivo e seleziona Interruttore.</a:t>
            </a:r>
          </a:p>
          <a:p>
            <a:r>
              <a:rPr sz="1400"/>
              <a:t>Ricorda che se non hai uno smartphone per scansionare i codici QR, puoi cliccare su Apri in questa finestra.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un prototipo che suona un allarme quando un interruttore viene attivato.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a6eac7336baaacbe9b4b964928816dc0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https://app.protobject.com/generate?it-a10-alarmswitch&amp;it&amp;dynamic&amp;-1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