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n-a10-alarmswitch&amp;en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Events are the backbone of all modern user interfaces—every click, tap, and swipe is an event.</a:t>
            </a:r>
          </a:p>
          <a:p>
            <a:r>
              <a:rPr sz="1400"/>
              <a:t>*Besides buttons, what other things on your phone or in a game could trigger an event? (Think about notifications, finishing a download, a character touching a coin, etc.)*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 Smarter Alarm with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Discover a more efficient way to code! Learn how events let your program react instantly to actions like a button press.</a:t>
            </a:r>
          </a:p>
        </p:txBody>
      </p:sp>
      <p:pic>
        <p:nvPicPr>
          <p:cNvPr id="4" name="Picture Placeholder 3" descr="10.alarma-toqu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10_alarm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does a switch work?</a:t>
            </a:r>
          </a:p>
        </p:txBody>
      </p:sp>
      <p:pic>
        <p:nvPicPr>
          <p:cNvPr id="3" name="Picture Placeholder 2" descr="interruptor-anim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We are going to create an alarm that is activated by a switch. But to do that, we need to understand how a switch thinks.</a:t>
            </a:r>
          </a:p>
          <a:p>
            <a:r>
              <a:rPr sz="1400"/>
              <a:t>In programming, a simple switch has two possible </a:t>
            </a:r>
            <a:r>
              <a:rPr sz="1400" b="1"/>
              <a:t>states</a:t>
            </a:r>
            <a:r>
              <a:rPr sz="1400"/>
              <a:t>:</a:t>
            </a:r>
          </a:p>
          <a:p>
            <a:pPr/>
            <a:r>
              <a:rPr sz="1400"/>
              <a:t>★ </a:t>
            </a:r>
            <a:r>
              <a:rPr sz="1400" b="1"/>
              <a:t>On:</a:t>
            </a:r>
            <a:r>
              <a:rPr sz="1400"/>
              <a:t> The switch is activated. We can represent this state with the number </a:t>
            </a:r>
            <a:r>
              <a:rPr sz="1400" b="1"/>
              <a:t>1</a:t>
            </a:r>
            <a:r>
              <a:rPr sz="1400"/>
              <a:t>.</a:t>
            </a:r>
          </a:p>
          <a:p>
            <a:pPr/>
            <a:r>
              <a:rPr sz="1400"/>
              <a:t>★ </a:t>
            </a:r>
            <a:r>
              <a:rPr sz="1400" b="1"/>
              <a:t>Off:</a:t>
            </a:r>
            <a:r>
              <a:rPr sz="1400"/>
              <a:t> The switch is deactivated. We can represent this with the number </a:t>
            </a:r>
            <a:r>
              <a:rPr sz="1400" b="1"/>
              <a:t>0</a:t>
            </a:r>
            <a:r>
              <a:rPr sz="1400"/>
              <a:t>.</a:t>
            </a:r>
          </a:p>
          <a:p>
            <a:r>
              <a:rPr sz="1400"/>
              <a:t>A switch can only be in one state at a time. By reading whether the state is 1 or 0, the computer can decide what to do next.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does the computer know the state?</a:t>
            </a:r>
          </a:p>
        </p:txBody>
      </p:sp>
      <p:pic>
        <p:nvPicPr>
          <p:cNvPr id="3" name="Picture Placeholder 2" descr="evento-icon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The computer can be programmed to "listen" for a signal from the switch.</a:t>
            </a:r>
          </a:p>
          <a:p>
            <a:r>
              <a:rPr sz="1400"/>
              <a:t/>
            </a:r>
            <a:r>
              <a:rPr sz="1400" b="1"/>
              <a:t>Every time the button's state changes (from Off to On, or On to Off), it notifies the computer!</a:t>
            </a:r>
            <a:r>
              <a:rPr sz="1400"/>
              <a:t/>
            </a:r>
          </a:p>
          <a:p>
            <a:r>
              <a:rPr sz="1400"/>
              <a:t>This notification is called an </a:t>
            </a:r>
            <a:r>
              <a:rPr sz="1400" b="1"/>
              <a:t>event</a:t>
            </a:r>
            <a:r>
              <a:rPr sz="1400"/>
              <a:t>. Once the computer receives the event, it can run a specific piece of code to react to 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not just use a main loop?</a:t>
            </a:r>
          </a:p>
        </p:txBody>
      </p:sp>
      <p:pic>
        <p:nvPicPr>
          <p:cNvPr id="3" name="Picture Placeholder 2" descr="evento-scheme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Using a </a:t>
            </a:r>
            <a:r>
              <a:rPr sz="1400" b="1"/>
              <a:t>Main Loop</a:t>
            </a:r>
            <a:r>
              <a:rPr sz="1400"/>
              <a:t> to check a button is like a backseat driver constantly asking: *“Are you pressed yet?! How about now?! Are you pressed now?!”* even when nothing is happening. It's repetitive and wastes the computer's energy.</a:t>
            </a:r>
          </a:p>
          <a:p>
            <a:r>
              <a:rPr sz="1400"/>
              <a:t>With </a:t>
            </a:r>
            <a:r>
              <a:rPr sz="1400" b="1"/>
              <a:t>events</a:t>
            </a:r>
            <a:r>
              <a:rPr sz="1400"/>
              <a:t>, the program is quiet. It just waits. The switch itself sends a single signal to the computer *only when its state has changed*. This is much more efficient and professional!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 received the event… Now what?</a:t>
            </a:r>
          </a:p>
        </p:txBody>
      </p:sp>
      <p:pic>
        <p:nvPicPr>
          <p:cNvPr id="3" name="Picture Placeholder 2" descr="if-else-alarm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Once the switch sends its signal, the computer can use a conditional to decide what to do based on the switch’s current state.</a:t>
            </a:r>
          </a:p>
          <a:p>
            <a:r>
              <a:rPr sz="1400"/>
              <a:t>For our alarm, the logic is simple: </a:t>
            </a:r>
            <a:r>
              <a:rPr sz="1400" b="1"/>
              <a:t>IF</a:t>
            </a:r>
            <a:r>
              <a:rPr sz="1400"/>
              <a:t> the switch's new state is </a:t>
            </a:r>
            <a:r>
              <a:rPr sz="1400" b="1"/>
              <a:t>ON</a:t>
            </a:r>
            <a:r>
              <a:rPr sz="1400"/>
              <a:t>, we play a sound. </a:t>
            </a:r>
            <a:r>
              <a:rPr sz="1400" b="1"/>
              <a:t>ELSE</a:t>
            </a:r>
            <a:r>
              <a:rPr sz="1400"/>
              <a:t> (meaning its new state is </a:t>
            </a:r>
            <a:r>
              <a:rPr sz="1400" b="1"/>
              <a:t>OFF</a:t>
            </a:r>
            <a:r>
              <a:rPr sz="1400"/>
              <a:t>), we stop the sound.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the Alarm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AudioPlayer.</a:t>
            </a:r>
          </a:p>
          <a:p>
            <a:r>
              <a:rPr sz="1400"/>
              <a:t>Press Add Device again and select Switch.</a:t>
            </a:r>
          </a:p>
          <a:p>
            <a:r>
              <a:rPr sz="1400"/>
              <a:t>Remember that if you don’t have a smartphone to scan the QR codes, you can click Open in this window.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create a prototype that sounds an alarm when a switch is activated.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0015667d559cf6cd6cb1c8796d635b7b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https://app.protobject.com/generate?en-a10-alarmswitch&amp;en&amp;dynamic&amp;-1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