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es-a09-lampswitch&amp;es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El Interruptor: ¿Encendido o Apagado?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Explora una lógica más avanzada con condicionales 'Si-Entonces-Sino' para crear un interruptor de luz totalmente funcional.</a:t>
            </a:r>
          </a:p>
        </p:txBody>
      </p:sp>
      <p:pic>
        <p:nvPicPr>
          <p:cNvPr id="4" name="Picture Placeholder 3" descr="09.enciende-luz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09_light_switch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Mejorando Nuestra Lógica</a:t>
            </a:r>
          </a:p>
        </p:txBody>
      </p:sp>
      <p:pic>
        <p:nvPicPr>
          <p:cNvPr id="3" name="Picture Placeholder 2" descr="a-if-else-condition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Hemos visto cómo funciona un condicional simple: </a:t>
            </a:r>
            <a:r>
              <a:rPr sz="1400" b="1"/>
              <a:t>SI</a:t>
            </a:r>
            <a:r>
              <a:rPr sz="1400"/>
              <a:t> una condición es verdadera, </a:t>
            </a:r>
            <a:r>
              <a:rPr sz="1400" b="1"/>
              <a:t>ENTONCES</a:t>
            </a:r>
            <a:r>
              <a:rPr sz="1400"/>
              <a:t> ocurre una acción. Pero, ¿y si la condición es *falsa*? Generalmente, el programa simplemente no hace nada.</a:t>
            </a:r>
          </a:p>
          <a:p>
            <a:r>
              <a:rPr sz="1400"/>
              <a:t>Para hacer nuestro código más inteligente, podemos agregar una segunda parte: un </a:t>
            </a:r>
            <a:r>
              <a:rPr sz="1400" b="1"/>
              <a:t>SINO</a:t>
            </a:r>
            <a:r>
              <a:rPr sz="1400"/>
              <a:t>.</a:t>
            </a:r>
          </a:p>
          <a:p>
            <a:r>
              <a:rPr sz="1400"/>
              <a:t>La estructura completa, “si, entonces, sino”, le da a la computadora un conjunto completo de instrucciones: “</a:t>
            </a:r>
            <a:r>
              <a:rPr sz="1400" b="1"/>
              <a:t>si</a:t>
            </a:r>
            <a:r>
              <a:rPr sz="1400"/>
              <a:t> algo es verdadero, </a:t>
            </a:r>
            <a:r>
              <a:rPr sz="1400" b="1"/>
              <a:t>entonces</a:t>
            </a:r>
            <a:r>
              <a:rPr sz="1400"/>
              <a:t> haz esto; </a:t>
            </a:r>
            <a:r>
              <a:rPr sz="1400" b="1"/>
              <a:t>sino</a:t>
            </a:r>
            <a:r>
              <a:rPr sz="1400"/>
              <a:t> (de lo contrario), haz algo completamente diferente.”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SI está presionado, ENTONCES encendido, SINO apagado.</a:t>
            </a:r>
          </a:p>
        </p:txBody>
      </p:sp>
      <p:pic>
        <p:nvPicPr>
          <p:cNvPr id="3" name="Picture Placeholder 2" descr="a-if-else-condition-lamp.es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Un interruptor de luz es un ejemplo perfecto de esto. La lógica es simple: “</a:t>
            </a:r>
            <a:r>
              <a:rPr sz="1400" b="1"/>
              <a:t>si</a:t>
            </a:r>
            <a:r>
              <a:rPr sz="1400"/>
              <a:t> el interruptor está activo, </a:t>
            </a:r>
            <a:r>
              <a:rPr sz="1400" b="1"/>
              <a:t>entonces</a:t>
            </a:r>
            <a:r>
              <a:rPr sz="1400"/>
              <a:t> enciende la luz; </a:t>
            </a:r>
            <a:r>
              <a:rPr sz="1400" b="1"/>
              <a:t>sino</a:t>
            </a:r>
            <a:r>
              <a:rPr sz="1400"/>
              <a:t>, apaga la luz.”</a:t>
            </a:r>
          </a:p>
          <a:p>
            <a:r>
              <a:rPr sz="1400"/>
              <a:t>Esto significa que si el programa detecta que el interruptor está activo, ejecutará la acción en la parte "entonces" (o "hacer"). Pero si el interruptor *no* está activo, ejecutará la acción en la parte "sino" en su lugar.</a:t>
            </a:r>
          </a:p>
          <a:p>
            <a:r>
              <a:rPr sz="1400"/>
              <a:t>¿Y cómo hacemos que nuestro programa verifique el interruptor constantemente? ¡Con el </a:t>
            </a:r>
            <a:r>
              <a:rPr sz="1400" b="1"/>
              <a:t>bucle principal</a:t>
            </a:r>
            <a:r>
              <a:rPr sz="1400"/>
              <a:t>, por supuesto!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una Lámpara con un Interruptor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Lámpara.</a:t>
            </a:r>
          </a:p>
          <a:p>
            <a:r>
              <a:rPr sz="1400"/>
              <a:t>Presiona de nuevo Añadir Dispositivo y selecciona Interruptor.</a:t>
            </a:r>
          </a:p>
          <a:p>
            <a:r>
              <a:rPr sz="1400"/>
              <a:t>Recuerda que si no tienes smartphones para escanear los códigos QR, puedes presionar Abrir en esta ventana para abrir los componentes en la misma computadora.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Creemos un prototipo que nos permita encender una luz presionando un botón.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fd346cc1959434a165f581a163ccdd79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ícono del signo de interrogación para abrir los comentarios que explican el código.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https://app.protobject.com/generate?es-a09-lampswitch&amp;es&amp;dynamic&amp;-1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400"/>
              <a:t>Esta lógica 'SI/ENTONCES/SINO' es uno de los conceptos más importantes de toda la programación.</a:t>
            </a:r>
          </a:p>
          <a:p>
            <a:r>
              <a:rPr sz="1400"/>
              <a:t>*Piensa en tu vida diaria o en tus aplicaciones favoritas. ¿Dónde ves este tipo de elección de dos partes? (ej. SI una contraseña es correcta, ENTONCES inicia sesión, SINO muestra un mensaje de error).*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