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it-a08-alarm&amp;it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Cosa succederebbe se un ladro entrasse di notte con tutte le luci spente? Un sensore basato su fotocamera funzionerebbe ancora?</a:t>
            </a:r>
          </a:p>
          <a:p>
            <a:pPr/>
            <a:r>
              <a:rPr sz="1400"/>
              <a:t>★ Quanto è affidabile questo allarme? Cosa potrebbe accidentalmente innescare un falso allarme (come un animale domestico che passa di corsa)?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L'Allarme Antifurto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Rendi il tuo codice intelligente! Usa i condizionali ('Se-Allora') per prendere decisioni e costruire un allarme che reagisce al movimento.</a:t>
            </a:r>
          </a:p>
        </p:txBody>
      </p:sp>
      <p:pic>
        <p:nvPicPr>
          <p:cNvPr id="4" name="Picture Placeholder 3" descr="08.alarma-antirob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8_alarm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Hai mai sentito parlare di sensori di movimento?</a:t>
            </a:r>
          </a:p>
        </p:txBody>
      </p:sp>
      <p:pic>
        <p:nvPicPr>
          <p:cNvPr id="3" name="Picture Placeholder 2" descr="a-movement-senso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 sensori di movimento sono dispositivi intelligenti in grado di rilevare quando qualcuno o qualcosa si muove vicino a loro.</a:t>
            </a:r>
          </a:p>
          <a:p>
            <a:r>
              <a:rPr sz="1400"/>
              <a:t>Alcuni, come quelli delle porte automatiche, funzionano con </a:t>
            </a:r>
            <a:r>
              <a:rPr sz="1400" b="1"/>
              <a:t>infrarossi</a:t>
            </a:r>
            <a:r>
              <a:rPr sz="1400"/>
              <a:t> (un tipo di luce che non possiamo vedere) o </a:t>
            </a:r>
            <a:r>
              <a:rPr sz="1400" b="1"/>
              <a:t>ultrasuoni</a:t>
            </a:r>
            <a:r>
              <a:rPr sz="1400"/>
              <a:t> (un suono che non possiamo sentire). Rilevano i cambiamenti quando i loro segnali rimbalzano su un oggetto in movimento.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Usare una Fotocamera come Sensore di Movimento</a:t>
            </a:r>
          </a:p>
        </p:txBody>
      </p:sp>
      <p:pic>
        <p:nvPicPr>
          <p:cNvPr id="3" name="Picture Placeholder 2" descr="a-smartphone-camer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Esistono anche sensori di movimento </a:t>
            </a:r>
            <a:r>
              <a:rPr sz="1400" b="1"/>
              <a:t>basati su fotocamere</a:t>
            </a:r>
            <a:r>
              <a:rPr sz="1400"/>
              <a:t>, che è quello che useremo in questa attività.</a:t>
            </a:r>
          </a:p>
          <a:p>
            <a:r>
              <a:rPr sz="1400"/>
              <a:t>Un programma può guardare il feed video di una fotocamera e rilevare </a:t>
            </a:r>
            <a:r>
              <a:rPr sz="1400" b="1"/>
              <a:t>cambiamenti tra i fotogrammi</a:t>
            </a:r>
            <a:r>
              <a:rPr sz="1400"/>
              <a:t>. Se una grande parte dell'immagine cambia improvvisamente, il programma sa che </a:t>
            </a:r>
            <a:r>
              <a:rPr sz="1400" b="1"/>
              <a:t>qualcosa si sta muovendo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 c'è movimento, ALLORA suona l'allarme</a:t>
            </a:r>
          </a:p>
        </p:txBody>
      </p:sp>
      <p:pic>
        <p:nvPicPr>
          <p:cNvPr id="3" name="Picture Placeholder 2" descr="a-simple-condition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rendere il nostro programma intelligente, dobbiamo insegnargli a prendere decisioni. Il modo più semplice per farlo è con un'istruzione condizionale: </a:t>
            </a:r>
            <a:r>
              <a:rPr sz="1400" b="1"/>
              <a:t>SE una condizione è vera, ALLORA accade un'azione.</a:t>
            </a:r>
            <a:r>
              <a:rPr sz="1400"/>
              <a:t/>
            </a:r>
          </a:p>
          <a:p>
            <a:r>
              <a:rPr sz="1400"/>
              <a:t>Questa struttura "SE... ALLORA..." è un elemento fondamentale di tutta la programmazione, dai semplici giochi all'intelligenza artificiale complessa.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 Esempio Pratico</a:t>
            </a:r>
          </a:p>
        </p:txBody>
      </p:sp>
      <p:pic>
        <p:nvPicPr>
          <p:cNvPr id="3" name="Picture Placeholder 2" descr="a-mov-condition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Vediamo come usare un condizionale per attivare il nostro allarme.</a:t>
            </a:r>
          </a:p>
          <a:p>
            <a:r>
              <a:rPr sz="1400"/>
              <a:t>Diremo al programma: </a:t>
            </a:r>
            <a:r>
              <a:rPr sz="1400" b="1"/>
              <a:t>SE</a:t>
            </a:r>
            <a:r>
              <a:rPr sz="1400"/>
              <a:t> la quantità di movimento rilevata dalla fotocamera è maggiore di un certo numero (come 40), </a:t>
            </a:r>
            <a:r>
              <a:rPr sz="1400" b="1"/>
              <a:t>ALLORA</a:t>
            </a:r>
            <a:r>
              <a:rPr sz="1400"/>
              <a:t> riproduci il suono dell'allarme.</a:t>
            </a:r>
          </a:p>
          <a:p>
            <a:r>
              <a:rPr sz="1400"/>
              <a:t>Ma come facciamo a far sì che il programma controlli il movimento *continuamente*? Non possiamo controllare solo una volta! È qui che un </a:t>
            </a:r>
            <a:r>
              <a:rPr sz="1400" b="1"/>
              <a:t>loop principale</a:t>
            </a:r>
            <a:r>
              <a:rPr sz="1400"/>
              <a:t> è essenziale. Inserendo il nostro controllo 'SE movimento' all'interno di un loop 'ripeti per sempre', creiamo un sistema che è sempre in guardia.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Creiamo il nostro allarme antifurto!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Aggiungi il componente CameraMotion che rileva il movimento attraverso la fotocamera del telefono.</a:t>
            </a:r>
          </a:p>
          <a:p>
            <a:r>
              <a:rPr sz="1400"/>
              <a:t>Aggiungi il componente AudioPlayer per riprodurre il suono di un allarme.</a:t>
            </a:r>
          </a:p>
          <a:p>
            <a:r>
              <a:rPr sz="1400"/>
              <a:t>Ricorda che se non hai uno smartphone per scansionare i codici QR, puoi cliccare su Apri in questa finestra.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Costruiamo il prototipo per il nostro allarme.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60fb0f361c049f1504bc3f1ced17d082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  <a:p>
            <a:r>
              <a:rPr sz="1400"/>
              <a:t>I blocchi condizionali si trovano nella categoria Logica.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https://app.protobject.com/generate?it-a08-alarm&amp;it&amp;dynamic&amp;-1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