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hyperlink" Target="https://app.protobject.com/generate?it-a07-stopwatch&amp;it&amp;dynamic&amp;-1" TargetMode="Externa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Premi Aggiungi dispositivo e seleziona il componente WriteDraw. Chiamiamolo </a:t>
            </a:r>
            <a:r>
              <a:rPr sz="1400" b="1"/>
              <a:t>Cronometro</a:t>
            </a:r>
            <a:r>
              <a:rPr sz="1400"/>
              <a:t> in modo da poter scrivere i numeri sullo schermo.</a:t>
            </a:r>
          </a:p>
          <a:p>
            <a:r>
              <a:rPr sz="1400"/>
              <a:t>Scansiona il codice QR.</a:t>
            </a:r>
          </a:p>
          <a:p>
            <a:r>
              <a:rPr sz="1400"/>
              <a:t>Ricorda che se non hai uno smartphone per scansionare i codici </a:t>
            </a:r>
            <a:r>
              <a:rPr sz="1400" b="1"/>
              <a:t>QR</a:t>
            </a:r>
            <a:r>
              <a:rPr sz="1400"/>
              <a:t>, puoi premere Apri in questa finestra per aprire i componenti sullo stesso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Ora costruiremo il nostro cronometro.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Composizione del Codice</a:t>
            </a:r>
          </a:p>
        </p:txBody>
      </p:sp>
      <p:pic>
        <p:nvPicPr>
          <p:cNvPr id="3" name="Picture Placeholder 2" descr="screenshot_d51a5a71ace4bc2008e4963d6afe6633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Clicca sul simbolo del punto interrogativo per aprire i commenti che spiegano il codice.</a:t>
            </a:r>
          </a:p>
          <a:p>
            <a:r>
              <a:rPr sz="1400"/>
              <a:t>Le variabili sono gestite nella categoria Variabili.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https://app.protobject.com/generate?it-a07-stopwatch&amp;it&amp;dynamic&amp;-1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Cos'altro possiamo inventare?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Oltre ai numeri, quali altri tipi di informazioni potremmo memorizzare in una variabile?</a:t>
            </a:r>
          </a:p>
          <a:p>
            <a:pPr/>
            <a:r>
              <a:rPr sz="1400"/>
              <a:t>★ Quali altri prototipi potresti costruire ora che sai come creare un contatore?</a:t>
            </a:r>
          </a:p>
          <a:p>
            <a:pPr/>
            <a:r>
              <a:rPr sz="1400"/>
              <a:t>★ Come potremmo far contare al nostro cronometro anche i minuti oltre ai secondi?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Costruisci il Tuo Cronometro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Padroneggia l'uso di variabili e loop per costruire un cronometro funzionale che conta i secondi sullo schermo.</a:t>
            </a:r>
          </a:p>
        </p:txBody>
      </p:sp>
      <p:pic>
        <p:nvPicPr>
          <p:cNvPr id="4" name="Picture Placeholder 3" descr="stopwatch-cove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Cosa faremo?</a:t>
            </a:r>
          </a:p>
        </p:txBody>
      </p:sp>
      <p:pic>
        <p:nvPicPr>
          <p:cNvPr id="3" name="Picture Placeholder 2" descr="07_stopwatch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Come funziona un cronometro?</a:t>
            </a:r>
          </a:p>
        </p:txBody>
      </p:sp>
      <p:pic>
        <p:nvPicPr>
          <p:cNvPr id="3" name="Picture Placeholder 2" descr="a-coun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Un cronometro ha un compito semplice: contare i secondi che passano. Ogni secondo, essenzialmente dice: "</a:t>
            </a:r>
            <a:r>
              <a:rPr sz="1400" b="1"/>
              <a:t>Ehi, è passato un altro secondo. Aggiungerò 1 al numero totale di secondi che ho già contato.</a:t>
            </a:r>
            <a:r>
              <a:rPr sz="1400"/>
              <a:t>"</a:t>
            </a:r>
          </a:p>
          <a:p>
            <a:r>
              <a:rPr sz="1400"/>
              <a:t>Quindi, se il cronometro è a 9 secondi, dopo un altro secondo, calcola 9 + 1 = 10 secondi. Questo processo si ripete più e più volte... </a:t>
            </a:r>
            <a:r>
              <a:rPr sz="1400" b="1"/>
              <a:t>È un lavoro perfetto per un loop!</a:t>
            </a:r>
            <a:r>
              <a:rPr sz="1400"/>
              <a:t/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 se perdiamo il conto?</a:t>
            </a:r>
          </a:p>
        </p:txBody>
      </p:sp>
      <p:pic>
        <p:nvPicPr>
          <p:cNvPr id="3" name="Picture Placeholder 2" descr="a-count-los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Ti è mai capitato di contare qualcosa e dimenticare l'ultimo numero a cui eri arrivato? Devi ricominciare tutto da capo! </a:t>
            </a:r>
            <a:r>
              <a:rPr sz="1400" b="1"/>
              <a:t>Un computer può avere lo stesso problema.</a:t>
            </a:r>
            <a:r>
              <a:rPr sz="1400"/>
              <a:t/>
            </a:r>
          </a:p>
          <a:p>
            <a:r>
              <a:rPr sz="1400"/>
              <a:t>Per evitarlo, probabilmente scriveresti il numero. Poi, per continuare a contare, guarderesti il numero, aggiungeresti 1 e scriveresti il nuovo totale. Stai memorizzando un valore che cambia nel tempo!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Come fa il computer a 'scriverlo'?</a:t>
            </a:r>
          </a:p>
        </p:txBody>
      </p:sp>
      <p:pic>
        <p:nvPicPr>
          <p:cNvPr id="3" name="Picture Placeholder 2" descr="a-num-var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Per risolvere questo problema di memoria, usiamo uno strumento di programmazione fondamentale: una </a:t>
            </a:r>
            <a:r>
              <a:rPr sz="1400" b="1"/>
              <a:t>Variabile</a:t>
            </a:r>
            <a:r>
              <a:rPr sz="1400"/>
              <a:t>.</a:t>
            </a:r>
          </a:p>
          <a:p>
            <a:r>
              <a:rPr sz="1400"/>
              <a:t>Pensa a una variabile come a una piccola scatola nella memoria del computer dove puoi conservare qualcosa. Per mantenere le cose organizzate e ricordare cosa c'è dentro, dai un nome alla scatola.</a:t>
            </a:r>
          </a:p>
          <a:p>
            <a:r>
              <a:rPr sz="1400"/>
              <a:t>Usando una variabile, possiamo far sì che il nostro computer tenga il conto senza mai dimenticare a che numero è arrivato.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Come la usiamo?</a:t>
            </a:r>
          </a:p>
        </p:txBody>
      </p:sp>
      <p:pic>
        <p:nvPicPr>
          <p:cNvPr id="3" name="Picture Placeholder 2" descr="a-num-var-time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Per prima cosa, dobbiamo creare la nostra variabile e darle un nome in modo da sapere a cosa serve. In questo caso, chiamiamola "</a:t>
            </a:r>
            <a:r>
              <a:rPr sz="1400" b="1"/>
              <a:t>tempo</a:t>
            </a:r>
            <a:r>
              <a:rPr sz="1400"/>
              <a:t>".</a:t>
            </a:r>
          </a:p>
          <a:p>
            <a:r>
              <a:rPr sz="1400"/>
              <a:t>Successivamente, dobbiamo darle un valore iniziale. Poiché un cronometro inizia a contare da 0, all'inizio del nostro programma, imposteremo la variabile "</a:t>
            </a:r>
            <a:r>
              <a:rPr sz="1400" b="1"/>
              <a:t>tempo</a:t>
            </a:r>
            <a:r>
              <a:rPr sz="1400"/>
              <a:t>" uguale a 0.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 variabili... Variano!</a:t>
            </a:r>
          </a:p>
        </p:txBody>
      </p:sp>
      <p:pic>
        <p:nvPicPr>
          <p:cNvPr id="3" name="Picture Placeholder 2" descr="a-var-change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Come suggerisce il nome, il valore all'interno di una variabile può cambiare, o "variare". Possiamo estrarre il valore, cambiarlo e poi salvare il nuovo valore nella stessa variabile.</a:t>
            </a:r>
          </a:p>
          <a:p>
            <a:r>
              <a:rPr sz="1400"/>
              <a:t>Per il nostro cronometro, ogni volta che il nostro loop principale viene eseguito, diremo al programma di aggiungere 1 al valore della variabile "</a:t>
            </a:r>
            <a:r>
              <a:rPr sz="1400" b="1"/>
              <a:t>tempo</a:t>
            </a:r>
            <a:r>
              <a:rPr sz="1400"/>
              <a:t>". </a:t>
            </a:r>
            <a:r>
              <a:rPr sz="1400" b="1"/>
              <a:t>E così, stiamo contando!</a:t>
            </a:r>
            <a:r>
              <a:rPr sz="1400"/>
              <a:t/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Mettiamoci al lavoro!</a:t>
            </a:r>
          </a:p>
        </p:txBody>
      </p:sp>
      <p:pic>
        <p:nvPicPr>
          <p:cNvPr id="3" name="Picture Placeholder 2" descr="a.work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Per costruire il nostro cronometro, inizieremo creando una variabile chiamata "tempo" e impostando il suo valore iniziale a 0. Quindi, creeremo un loop che si ripete più e più volte. All'interno del loop, aumenteremo il valore della nostra variabile "tempo" di 1 e poi aspetteremo un secondo.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