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hyperlink" Target="https://app.protobject.com/generate?es-a07-stopwatch&amp;es&amp;dynamic&amp;-1" TargetMode="Externa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Presiona Añadir dispositivo y selecciona el componente WriteDraw. Llamémoslo </a:t>
            </a:r>
            <a:r>
              <a:rPr sz="1400" b="1"/>
              <a:t>Cronómetro</a:t>
            </a:r>
            <a:r>
              <a:rPr sz="1400"/>
              <a:t> para poder escribir los números en la pantalla.</a:t>
            </a:r>
          </a:p>
          <a:p>
            <a:r>
              <a:rPr sz="1400"/>
              <a:t>Escanea el código QR.</a:t>
            </a:r>
          </a:p>
          <a:p>
            <a:r>
              <a:rPr sz="1400"/>
              <a:t>Recuerda que si no tienes un smartphone para escanear los códigos </a:t>
            </a:r>
            <a:r>
              <a:rPr sz="1400" b="1"/>
              <a:t>QR</a:t>
            </a:r>
            <a:r>
              <a:rPr sz="1400"/>
              <a:t>, puedes presionar Abrir en esta ventana para abrir los componentes en la misma computadora.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Ahora construiremos nuestro propio cronómetro.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Composición del Código</a:t>
            </a:r>
          </a:p>
        </p:txBody>
      </p:sp>
      <p:pic>
        <p:nvPicPr>
          <p:cNvPr id="3" name="Picture Placeholder 2" descr="screenshot_bad4d566fee1743f32eae47d1a46e3f8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Haz clic en el símbolo del signo de interrogación para abrir los comentarios que explican el código.</a:t>
            </a:r>
          </a:p>
          <a:p>
            <a:r>
              <a:rPr sz="1400"/>
              <a:t>Las variables se gestionan en la categoría Variables.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https://app.protobject.com/generate?es-a07-stopwatch&amp;es&amp;dynamic&amp;-1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¿Qué más podemos inventar?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Además de números, ¿qué otros tipos de información podríamos almacenar en una variable?</a:t>
            </a:r>
          </a:p>
          <a:p>
            <a:pPr/>
            <a:r>
              <a:rPr sz="1400"/>
              <a:t>★ ¿Qué otros prototipos podrías construir ahora que sabes cómo hacer un contador?</a:t>
            </a:r>
          </a:p>
          <a:p>
            <a:pPr/>
            <a:r>
              <a:rPr sz="1400"/>
              <a:t>★ ¿Cómo podríamos hacer que nuestro cronómetro cuente también los minutos además de los segundos?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Construye Tu Propio Cronómetro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Domina el uso de variables y bucles para construir un cronómetro funcional que cuenta los segundos en la pantalla.</a:t>
            </a:r>
          </a:p>
        </p:txBody>
      </p:sp>
      <p:pic>
        <p:nvPicPr>
          <p:cNvPr id="4" name="Picture Placeholder 3" descr="stopwatch-cover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¿Qué haremos?</a:t>
            </a:r>
          </a:p>
        </p:txBody>
      </p:sp>
      <p:pic>
        <p:nvPicPr>
          <p:cNvPr id="3" name="Picture Placeholder 2" descr="07_stopwatch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¿Cómo funciona un cronómetro?</a:t>
            </a:r>
          </a:p>
        </p:txBody>
      </p:sp>
      <p:pic>
        <p:nvPicPr>
          <p:cNvPr id="3" name="Picture Placeholder 2" descr="a-coun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Un cronómetro tiene un trabajo simple: contar los segundos que pasan. Cada segundo, esencialmente dice: "</a:t>
            </a:r>
            <a:r>
              <a:rPr sz="1400" b="1"/>
              <a:t>Oye, pasó otro segundo. Sumaré 1 al número total de segundos que ya he contado.</a:t>
            </a:r>
            <a:r>
              <a:rPr sz="1400"/>
              <a:t>"</a:t>
            </a:r>
          </a:p>
          <a:p>
            <a:r>
              <a:rPr sz="1400"/>
              <a:t>Entonces, si el cronómetro está en 9 segundos, después de que pase un segundo más, calcula 9 + 1 = 10 segundos. Este proceso se repite una y otra vez... </a:t>
            </a:r>
            <a:r>
              <a:rPr sz="1400" b="1"/>
              <a:t>¡Es un trabajo perfecto para un bucle!</a:t>
            </a:r>
            <a:r>
              <a:rPr sz="1400"/>
              <a:t/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¿Y si perdemos la cuenta?</a:t>
            </a:r>
          </a:p>
        </p:txBody>
      </p:sp>
      <p:pic>
        <p:nvPicPr>
          <p:cNvPr id="3" name="Picture Placeholder 2" descr="a-count-los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¿Alguna vez has estado contando algo y has olvidado el último número en el que estabas? ¡Tienes que empezar de nuevo! </a:t>
            </a:r>
            <a:r>
              <a:rPr sz="1400" b="1"/>
              <a:t>Una computadora puede tener el mismo problema.</a:t>
            </a:r>
            <a:r>
              <a:rPr sz="1400"/>
              <a:t/>
            </a:r>
          </a:p>
          <a:p>
            <a:r>
              <a:rPr sz="1400"/>
              <a:t>Para evitar esto, probablemente escribirías el número. Luego, para continuar contando, solo mirarías el número, sumarías 1 y escribirías el nuevo total. ¡Estás almacenando un valor que cambia con el tiempo!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¿Cómo lo 'anota' la computadora?</a:t>
            </a:r>
          </a:p>
        </p:txBody>
      </p:sp>
      <p:pic>
        <p:nvPicPr>
          <p:cNvPr id="3" name="Picture Placeholder 2" descr="a-num-var.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Para resolver este problema de memoria, usamos una herramienta de programación fundamental: una </a:t>
            </a:r>
            <a:r>
              <a:rPr sz="1400" b="1"/>
              <a:t>Variable</a:t>
            </a:r>
            <a:r>
              <a:rPr sz="1400"/>
              <a:t>.</a:t>
            </a:r>
          </a:p>
          <a:p>
            <a:r>
              <a:rPr sz="1400"/>
              <a:t>Piensa en una variable como una pequeña caja dentro de la memoria de la computadora donde puedes almacenar algo. Para mantener las cosas organizadas y recordar lo que hay dentro, le das un nombre a la caja.</a:t>
            </a:r>
          </a:p>
          <a:p>
            <a:r>
              <a:rPr sz="1400"/>
              <a:t>Al usar una variable, podemos hacer que nuestra computadora lleve la cuenta sin olvidar nunca en qué número está.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¿Cómo la usamos?</a:t>
            </a:r>
          </a:p>
        </p:txBody>
      </p:sp>
      <p:pic>
        <p:nvPicPr>
          <p:cNvPr id="3" name="Picture Placeholder 2" descr="a-num-var-time.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Primero, necesitamos crear nuestra variable y darle un nombre para saber para qué sirve. En este caso, llamémosla "</a:t>
            </a:r>
            <a:r>
              <a:rPr sz="1400" b="1"/>
              <a:t>tiempo</a:t>
            </a:r>
            <a:r>
              <a:rPr sz="1400"/>
              <a:t>".</a:t>
            </a:r>
          </a:p>
          <a:p>
            <a:r>
              <a:rPr sz="1400"/>
              <a:t>A continuación, debemos darle un valor inicial. Como un cronómetro comienza a contar desde 0, al principio de nuestro programa, estableceremos la variable "</a:t>
            </a:r>
            <a:r>
              <a:rPr sz="1400" b="1"/>
              <a:t>tiempo</a:t>
            </a:r>
            <a:r>
              <a:rPr sz="1400"/>
              <a:t>" en 0.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Las variables... ¡Varían!</a:t>
            </a:r>
          </a:p>
        </p:txBody>
      </p:sp>
      <p:pic>
        <p:nvPicPr>
          <p:cNvPr id="3" name="Picture Placeholder 2" descr="a-var-change.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Como su nombre indica, el valor dentro de una variable puede cambiar, o "variar". Podemos sacar el valor, cambiarlo y luego guardar el nuevo valor en la misma variable.</a:t>
            </a:r>
          </a:p>
          <a:p>
            <a:r>
              <a:rPr sz="1400"/>
              <a:t>Para nuestro cronómetro, cada vez que se ejecute nuestro bucle principal, le diremos al programa que sume 1 al valor de la variable "</a:t>
            </a:r>
            <a:r>
              <a:rPr sz="1400" b="1"/>
              <a:t>tiempo</a:t>
            </a:r>
            <a:r>
              <a:rPr sz="1400"/>
              <a:t>". </a:t>
            </a:r>
            <a:r>
              <a:rPr sz="1400" b="1"/>
              <a:t>¡Y así, estamos contando!</a:t>
            </a:r>
            <a:r>
              <a:rPr sz="1400"/>
              <a:t/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¡Manos a la obra!</a:t>
            </a:r>
          </a:p>
        </p:txBody>
      </p:sp>
      <p:pic>
        <p:nvPicPr>
          <p:cNvPr id="3" name="Picture Placeholder 2" descr="a.working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Para construir nuestro cronómetro, comenzaremos creando una variable llamada "tiempo" y estableciendo su valor inicial en 0. Luego, crearemos un bucle que se repite una y otra vez. Dentro del bucle, aumentaremos el valor de nuestra variable "tiempo" en 1 y luego esperaremos un segundo.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