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hyperlink" Target="https://app.protobject.com/generate?it-a06-trafficlighflashing&amp;it&amp;dynamic&amp;-1" TargetMode="Externa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Composizione del Codice</a:t>
            </a:r>
          </a:p>
        </p:txBody>
      </p:sp>
      <p:pic>
        <p:nvPicPr>
          <p:cNvPr id="3" name="Picture Placeholder 2" descr="screenshot_3536d8e9eaee91624acbae146920f915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Clicca sull'icona del punto interrogativo per aprire i commenti che spiegano il codice.</a:t>
            </a:r>
          </a:p>
          <a:p>
            <a:r>
              <a:rPr sz="1400"/>
              <a:t>I blocchi “ripeti per sempre” e il loop numerato si trovano entrambi nella categoria Base.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https://app.protobject.com/generate?it-a06-trafficlighflashing&amp;it&amp;dynamic&amp;-1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Rifletti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/>
            <a:r>
              <a:rPr sz="1400"/>
              <a:t>★ I loop non sono solo per il codice; sono ovunque. Dove puoi vedere schemi o cicli che si ripetono nella vita di tutti i giorni (pensa alla musica, alle routine quotidiane, alla natura)?</a:t>
            </a:r>
          </a:p>
          <a:p>
            <a:pPr/>
            <a:r>
              <a:rPr sz="1400"/>
              <a:t>★ Quale altro prototipo interessante potresti costruire usando un loop dentro un loop?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Un Avvertimento Lampeggiante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Approfondisci l'automazione annidando i loop per creare un semaforo con luce gialla lampeggiante realistico.</a:t>
            </a:r>
          </a:p>
        </p:txBody>
      </p:sp>
      <p:pic>
        <p:nvPicPr>
          <p:cNvPr id="4" name="Picture Placeholder 3" descr="06.semaforo-luz-intermitente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724" r="724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Cosa faremo?</a:t>
            </a:r>
          </a:p>
        </p:txBody>
      </p:sp>
      <p:pic>
        <p:nvPicPr>
          <p:cNvPr id="3" name="Picture Placeholder 2" descr="06_intermittent_traffic_light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Come possiamo programmare una luce lampeggiante?</a:t>
            </a:r>
          </a:p>
        </p:txBody>
      </p:sp>
      <p:pic>
        <p:nvPicPr>
          <p:cNvPr id="3" name="Picture Placeholder 2" descr="a.traffic-interm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724" r="72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Immagina di aver costruito un semaforo automatizzato che cicla attraverso i suoi colori all'interno di un loop "ripeti per sempre". È un ottimo inizio, ma possiamo renderlo più realistico.</a:t>
            </a:r>
          </a:p>
          <a:p>
            <a:r>
              <a:rPr sz="1400"/>
              <a:t>E se volessimo che la </a:t>
            </a:r>
            <a:r>
              <a:rPr sz="1400" b="1"/>
              <a:t>luce gialla lampeggiasse</a:t>
            </a:r>
            <a:r>
              <a:rPr sz="1400"/>
              <a:t> alcune volte prima di diventare rossa? Questo sarebbe un avvertimento molto migliore e più sicuro per i conducenti.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Quindi, aggiungiamo solo più blocchi?</a:t>
            </a:r>
          </a:p>
        </p:txBody>
      </p:sp>
      <p:pic>
        <p:nvPicPr>
          <p:cNvPr id="3" name="Picture Placeholder 2" descr="a.loop.large.it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724" r="72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Per far lampeggiare la luce, dovremmo aggiungere una sequenza come questa al nostro loop principale:</a:t>
            </a:r>
          </a:p>
          <a:p>
            <a:r>
              <a:rPr sz="1400"/>
              <a:t/>
            </a:r>
            <a:r>
              <a:rPr sz="1400" b="1"/>
              <a:t>Verde → Giallo ACCESO → SPENTO → Giallo ACCESO → SPENTO → Giallo ACCESO → SPENTO → Rosso</a:t>
            </a:r>
            <a:r>
              <a:rPr sz="1400"/>
              <a:t/>
            </a:r>
          </a:p>
          <a:p>
            <a:r>
              <a:rPr sz="1400"/>
              <a:t>Questo funziona, ma sta solo ripetendo la sequenza </a:t>
            </a:r>
            <a:r>
              <a:rPr sz="1400" b="1"/>
              <a:t>“Giallo ACCESO → SPENTO”</a:t>
            </a:r>
            <a:r>
              <a:rPr sz="1400"/>
              <a:t>. Ancora una volta, </a:t>
            </a:r>
            <a:r>
              <a:rPr sz="1400" b="1"/>
              <a:t>il nostro codice diventerebbe molto lungo e ripetitivo!</a:t>
            </a:r>
            <a:r>
              <a:rPr sz="1400"/>
              <a:t> Ci deve essere un modo più intelligente.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Perché non un altro loop 'per sempre'?</a:t>
            </a:r>
          </a:p>
        </p:txBody>
      </p:sp>
      <p:pic>
        <p:nvPicPr>
          <p:cNvPr id="3" name="Picture Placeholder 2" descr="a.pc_.confused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724" r="72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Non puoi avere due capitani su una nave e non puoi avere più di un loop "ripeti per sempre" (Loop Principale) in un programma! Se lo facessi, il computer non saprebbe quale è il programma principale o cosa eseguire. Si confonderebbe!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La soluzione: un loop dentro un loop!</a:t>
            </a:r>
          </a:p>
        </p:txBody>
      </p:sp>
      <p:pic>
        <p:nvPicPr>
          <p:cNvPr id="3" name="Picture Placeholder 2" descr="a.general.loop-2.it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724" r="72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È qui che un diverso tipo di </a:t>
            </a:r>
            <a:r>
              <a:rPr sz="1400" b="1"/>
              <a:t>loop</a:t>
            </a:r>
            <a:r>
              <a:rPr sz="1400"/>
              <a:t> torna utile! Possiamo usare un loop che si ripete un numero specifico di volte (nell'immagine, 3 volte). Questo è perfetto per la parte lampeggiante.</a:t>
            </a:r>
          </a:p>
          <a:p>
            <a:r>
              <a:rPr sz="1400"/>
              <a:t>Ancora meglio, possiamo </a:t>
            </a:r>
            <a:r>
              <a:rPr sz="1400" b="1"/>
              <a:t>annidare i loop</a:t>
            </a:r>
            <a:r>
              <a:rPr sz="1400"/>
              <a:t>. Ciò significa mettere un loop *dentro* un altro. Ripetizioni dentro le ripetizioni!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Giallo lampeggiante: un loop annidato</a:t>
            </a:r>
          </a:p>
        </p:txBody>
      </p:sp>
      <p:pic>
        <p:nvPicPr>
          <p:cNvPr id="3" name="Picture Placeholder 2" descr="a.general.loop-inside-2.it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724" r="72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Usando un loop numerato, possiamo ripetere i blocchi </a:t>
            </a:r>
            <a:r>
              <a:rPr sz="1400" b="1"/>
              <a:t>“Giallo ACCESO → SPENTO”</a:t>
            </a:r>
            <a:r>
              <a:rPr sz="1400"/>
              <a:t> quante volte vogliamo. Mettendo questo loop più piccolo *dentro* il nostro loop principale "per sempre", creiamo un programma potente ed efficiente:</a:t>
            </a:r>
          </a:p>
          <a:p>
            <a:r>
              <a:rPr sz="1400"/>
              <a:t>Loop Principale ( </a:t>
            </a:r>
            <a:r>
              <a:rPr sz="1400" b="1"/>
              <a:t>Verde →</a:t>
            </a:r>
            <a:r>
              <a:rPr sz="1400"/>
              <a:t> *Loop Interno* ( </a:t>
            </a:r>
            <a:r>
              <a:rPr sz="1400" b="1"/>
              <a:t>Giallo ACCESO → SPENTO</a:t>
            </a:r>
            <a:r>
              <a:rPr sz="1400"/>
              <a:t> [x4] ) </a:t>
            </a:r>
            <a:r>
              <a:rPr sz="1400" b="1"/>
              <a:t>→ Rosso</a:t>
            </a:r>
            <a:r>
              <a:rPr sz="1400"/>
              <a:t> 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Costruiamo il nostro semaforo lampeggiante!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Premi Aggiungi Dispositivo e seleziona Lampada.</a:t>
            </a:r>
          </a:p>
          <a:p>
            <a:r>
              <a:rPr sz="1400"/>
              <a:t>Scansiona il codice QR.</a:t>
            </a:r>
          </a:p>
          <a:p>
            <a:r>
              <a:rPr sz="1400"/>
              <a:t>Ricorda che se non hai uno smartphone, puoi premere Apri in questa finestra.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Creiamo il nostro semaforo avanzato.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