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hyperlink" Target="https://app.protobject.com/generate?en-a06-trafficlighflashing&amp;en&amp;dynamic&amp;-1" TargetMode="Externa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Code Composition</a:t>
            </a:r>
          </a:p>
        </p:txBody>
      </p:sp>
      <p:pic>
        <p:nvPicPr>
          <p:cNvPr id="3" name="Picture Placeholder 2" descr="screenshot_af265b363c91772b1c0c170bf228d381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Click on the question mark icon to open the comments that explain the code.</a:t>
            </a:r>
          </a:p>
          <a:p>
            <a:r>
              <a:rPr sz="1400"/>
              <a:t>The “repeat forever” and the numbered loop blocks are both located in the Basic category.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https://app.protobject.com/generate?en-a06-trafficlighflashing&amp;en&amp;dynamic&amp;-1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Loops aren't just for code; they're everywhere. Where can you see repeating patterns or cycles in everyday life (think music, daily routines, nature)?</a:t>
            </a:r>
          </a:p>
          <a:p>
            <a:pPr/>
            <a:r>
              <a:rPr sz="1400"/>
              <a:t>★ What other cool prototype could you build using a loop inside a loop?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A Flashing Warning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Dive deeper into automation by nesting loops to create a realistic, flashing yellow traffic light.</a:t>
            </a:r>
          </a:p>
        </p:txBody>
      </p:sp>
      <p:pic>
        <p:nvPicPr>
          <p:cNvPr id="4" name="Picture Placeholder 3" descr="06.semaforo-luz-intermitent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What will we do?</a:t>
            </a:r>
          </a:p>
        </p:txBody>
      </p:sp>
      <p:pic>
        <p:nvPicPr>
          <p:cNvPr id="3" name="Picture Placeholder 2" descr="06_intermittent_traffic_light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How can we program a flashing light?</a:t>
            </a:r>
          </a:p>
        </p:txBody>
      </p:sp>
      <p:pic>
        <p:nvPicPr>
          <p:cNvPr id="3" name="Picture Placeholder 2" descr="a.traffic-interm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Imagine we've built an automated traffic light that cycles through its colors inside a "repeat forever" loop. It's a great start, but we can make it more realistic.</a:t>
            </a:r>
          </a:p>
          <a:p>
            <a:r>
              <a:rPr sz="1400"/>
              <a:t>What if we wanted the </a:t>
            </a:r>
            <a:r>
              <a:rPr sz="1400" b="1"/>
              <a:t>yellow light to flash</a:t>
            </a:r>
            <a:r>
              <a:rPr sz="1400"/>
              <a:t> a few times before turning red? This would be a much better and safer warning for drivers.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So, do we just add more blocks?</a:t>
            </a:r>
          </a:p>
        </p:txBody>
      </p:sp>
      <p:pic>
        <p:nvPicPr>
          <p:cNvPr id="3" name="Picture Placeholder 2" descr="a.loop.large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To make the light flash, we'd need to add a sequence like this to our main loop:</a:t>
            </a:r>
          </a:p>
          <a:p>
            <a:r>
              <a:rPr sz="1400"/>
              <a:t/>
            </a:r>
            <a:r>
              <a:rPr sz="1400" b="1"/>
              <a:t>Green → Yellow ON → OFF → Yellow ON → OFF → Yellow ON → OFF → Red</a:t>
            </a:r>
            <a:r>
              <a:rPr sz="1400"/>
              <a:t/>
            </a:r>
          </a:p>
          <a:p>
            <a:r>
              <a:rPr sz="1400"/>
              <a:t>This works, but it's just repeating the </a:t>
            </a:r>
            <a:r>
              <a:rPr sz="1400" b="1"/>
              <a:t>“Yellow ON → OFF”</a:t>
            </a:r>
            <a:r>
              <a:rPr sz="1400"/>
              <a:t> sequence. Once again, </a:t>
            </a:r>
            <a:r>
              <a:rPr sz="1400" b="1"/>
              <a:t>our code would become very long and repetitive!</a:t>
            </a:r>
            <a:r>
              <a:rPr sz="1400"/>
              <a:t> There must be a smarter way.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Why Not Another 'Forever' Loop?</a:t>
            </a:r>
          </a:p>
        </p:txBody>
      </p:sp>
      <p:pic>
        <p:nvPicPr>
          <p:cNvPr id="3" name="Picture Placeholder 2" descr="a.pc_.confused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You can't have two captains on one ship, and you can't have more than one "repeat forever" (Main Loop) in a program! If you did, the computer wouldn’t know which one is the main program or what to run. It would get confused!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Solution: A Loop Inside a Loop!</a:t>
            </a:r>
          </a:p>
        </p:txBody>
      </p:sp>
      <p:pic>
        <p:nvPicPr>
          <p:cNvPr id="3" name="Picture Placeholder 2" descr="a.general.loop-2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This is where a different kind of </a:t>
            </a:r>
            <a:r>
              <a:rPr sz="1400" b="1"/>
              <a:t>loop</a:t>
            </a:r>
            <a:r>
              <a:rPr sz="1400"/>
              <a:t> comes in handy! We can use a loop that repeats a specific number of times (in the image, 3 times). This is perfect for the flashing part.</a:t>
            </a:r>
          </a:p>
          <a:p>
            <a:r>
              <a:rPr sz="1400"/>
              <a:t>Even better, we can </a:t>
            </a:r>
            <a:r>
              <a:rPr sz="1400" b="1"/>
              <a:t>nest loops</a:t>
            </a:r>
            <a:r>
              <a:rPr sz="1400"/>
              <a:t>. This means putting one loop *inside* another. Repetitions within repetitions!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Flashing Yellow: A Nested Loop</a:t>
            </a:r>
          </a:p>
        </p:txBody>
      </p:sp>
      <p:pic>
        <p:nvPicPr>
          <p:cNvPr id="3" name="Picture Placeholder 2" descr="a.general.loop-inside-2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By using a numbered loop, we can repeat the </a:t>
            </a:r>
            <a:r>
              <a:rPr sz="1400" b="1"/>
              <a:t>“Yellow ON → OFF”</a:t>
            </a:r>
            <a:r>
              <a:rPr sz="1400"/>
              <a:t> blocks as many times as we need. By putting this smaller loop *inside* our main "forever" loop, we create a powerful and efficient program:</a:t>
            </a:r>
          </a:p>
          <a:p>
            <a:r>
              <a:rPr sz="1400"/>
              <a:t>Main Loop ( </a:t>
            </a:r>
            <a:r>
              <a:rPr sz="1400" b="1"/>
              <a:t>Green →</a:t>
            </a:r>
            <a:r>
              <a:rPr sz="1400"/>
              <a:t> *Inner Loop* ( </a:t>
            </a:r>
            <a:r>
              <a:rPr sz="1400" b="1"/>
              <a:t>Yellow ON → OFF</a:t>
            </a:r>
            <a:r>
              <a:rPr sz="1400"/>
              <a:t> [x4] ) </a:t>
            </a:r>
            <a:r>
              <a:rPr sz="1400" b="1"/>
              <a:t>→ Red</a:t>
            </a:r>
            <a:r>
              <a:rPr sz="1400"/>
              <a:t>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Let's build our flashing traffic light!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Press Add Device and select Lamp.</a:t>
            </a:r>
          </a:p>
          <a:p>
            <a:r>
              <a:rPr sz="1400"/>
              <a:t>Scan the QR code.</a:t>
            </a:r>
          </a:p>
          <a:p>
            <a:r>
              <a:rPr sz="1400"/>
              <a:t>Remember that if you don’t have a smartphone, you can press Open in this window.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Let’s create our advanced traffic light.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