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hyperlink" Target="https://app.protobject.com/generate?it-a05-trafficlight&amp;it&amp;dynamic&amp;-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Rifletti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Come funzionano i semafori veri? Sono tutti da soli o lavorano in squadra?</a:t>
            </a:r>
          </a:p>
          <a:p>
            <a:pPr/>
            <a:r>
              <a:rPr sz="1400"/>
              <a:t>★ Quanti semafori sono solitamente necessari per controllare un singolo incrocio?</a:t>
            </a:r>
          </a:p>
          <a:p>
            <a:pPr/>
            <a:r>
              <a:rPr sz="1400"/>
              <a:t>★ Qual è lo scopo più importante di un semaforo nelle nostre comunità?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Il Semaforo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Dì addio al codice ripetitivo! Impara a usare i cicli infiniti per automatizzare la classica sequenza di un semaforo.</a:t>
            </a:r>
          </a:p>
        </p:txBody>
      </p:sp>
      <p:pic>
        <p:nvPicPr>
          <p:cNvPr id="4" name="Picture Placeholder 3" descr="05.semaforo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Cosa faremo?</a:t>
            </a:r>
          </a:p>
        </p:txBody>
      </p:sp>
      <p:pic>
        <p:nvPicPr>
          <p:cNvPr id="3" name="Picture Placeholder 2" descr="05_traffic_light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Cosa possiamo fare con una lampada a LED?</a:t>
            </a:r>
          </a:p>
        </p:txBody>
      </p:sp>
      <p:pic>
        <p:nvPicPr>
          <p:cNvPr id="3" name="Picture Placeholder 2" descr="a.trafficligh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Se programmiamo una lampada a LED per passare dal verde, al giallo e poi al rosso in una sequenza temporizzata... abbiamo creato un semaforo!</a:t>
            </a:r>
          </a:p>
          <a:p>
            <a:r>
              <a:rPr sz="1400"/>
              <a:t>Per farlo, dobbiamo solo programmare la </a:t>
            </a:r>
            <a:r>
              <a:rPr sz="1400" b="1"/>
              <a:t>temporizzazione</a:t>
            </a:r>
            <a:r>
              <a:rPr sz="1400"/>
              <a:t> giusta e i </a:t>
            </a:r>
            <a:r>
              <a:rPr sz="1400" b="1"/>
              <a:t>colori</a:t>
            </a:r>
            <a:r>
              <a:rPr sz="1400"/>
              <a:t> giusti.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Il Problema: Il Codice si Ferma!</a:t>
            </a:r>
          </a:p>
        </p:txBody>
      </p:sp>
      <p:pic>
        <p:nvPicPr>
          <p:cNvPr id="3" name="Picture Placeholder 2" descr="a.trafficlight-seq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Se programmi solo un ciclo — verde, giallo, rosso — il programma lo eseguirà una volta e poi si fermerà. Per farlo ripetere, potresti copiare e incollare i blocchi più e più volte.</a:t>
            </a:r>
          </a:p>
          <a:p>
            <a:r>
              <a:rPr sz="1400"/>
              <a:t>Ma se volessi che il semaforo funzionasse per un'ora? </a:t>
            </a:r>
            <a:r>
              <a:rPr sz="1400" b="1"/>
              <a:t>Ti ritroveresti con un'enorme quantità di codice ripetuto!</a:t>
            </a:r>
            <a:r>
              <a:rPr sz="1400"/>
              <a:t> È inefficiente e impossibile da gestire.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 Soluzione: Il Ciclo 'Ripeti per Sempre'</a:t>
            </a:r>
          </a:p>
        </p:txBody>
      </p:sp>
      <p:pic>
        <p:nvPicPr>
          <p:cNvPr id="3" name="Picture Placeholder 2" descr="a.trafficlight-seq2.it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b="1" sz="1600"/>
              <a:t>Come facciamo a farlo ripetere da solo? Usiamo un ciclo!</a:t>
            </a:r>
          </a:p>
          <a:p>
            <a:r>
              <a:rPr sz="1400"/>
              <a:t>Il blocco </a:t>
            </a:r>
            <a:r>
              <a:rPr sz="1400" b="1"/>
              <a:t>"ripeti per sempre"</a:t>
            </a:r>
            <a:r>
              <a:rPr sz="1400"/>
              <a:t> è uno strumento fondamentale nella programmazione. Questo concetto, noto anche come </a:t>
            </a:r>
            <a:r>
              <a:rPr sz="1400" b="1"/>
              <a:t>Ciclo Principale</a:t>
            </a:r>
            <a:r>
              <a:rPr sz="1400"/>
              <a:t>, dice al computer di ripetere tutto il codice al suo interno più e più volte, finché l'utente non ferma manualmente il programma.</a:t>
            </a:r>
          </a:p>
          <a:p>
            <a:r>
              <a:rPr sz="1400"/>
              <a:t>Inserendo la nostra sequenza del semaforo all'interno di questo ciclo, possiamo farlo funzionare all'infinito!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Mettiamoci al lavoro!</a:t>
            </a:r>
          </a:p>
        </p:txBody>
      </p:sp>
      <p:pic>
        <p:nvPicPr>
          <p:cNvPr id="3" name="Picture Placeholder 2" descr="a.work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Creeremo il nostro prototipo di semaforo inserendo il codice dei colori e della temporizzazione all'interno del ciclo </a:t>
            </a:r>
            <a:r>
              <a:rPr sz="1400" b="1"/>
              <a:t>“ripeti per sempre”</a:t>
            </a:r>
            <a:r>
              <a:rPr sz="1400"/>
              <a:t>. Programmeremo la luce in modo che sia verde per 6 secondi, gialla for 1 secondo e rossa per 6 secondi, creando un ciclo realistico.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il nostro Semaforo!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Premi Aggiungi Dispositivo e seleziona Lampada.</a:t>
            </a:r>
          </a:p>
          <a:p>
            <a:r>
              <a:rPr sz="1400"/>
              <a:t>Scansiona il codice QR.</a:t>
            </a:r>
          </a:p>
          <a:p>
            <a:r>
              <a:rPr sz="1400"/>
              <a:t>Ricorda che se non hai uno smartphone, puoi premere Apri in questa finestra per aprire i componenti sullo stesso computer.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Costruiamo il nostro semaforo!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Composizione del Codice</a:t>
            </a:r>
          </a:p>
        </p:txBody>
      </p:sp>
      <p:pic>
        <p:nvPicPr>
          <p:cNvPr id="3" name="Picture Placeholder 2" descr="screenshot_c652dead515c597071303e276b51c235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Clicca sull'icona del punto interrogativo per aprire i commenti che spiegano il codice.</a:t>
            </a:r>
          </a:p>
          <a:p>
            <a:r>
              <a:rPr sz="1400"/>
              <a:t>Il blocco "ripeti per sempre" si trova nella categoria Base.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https://app.protobject.com/generate?it-a05-trafficlight&amp;it&amp;dynamic&amp;-1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