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hyperlink" Target="https://app.protobject.com/generate?es-a05-trafficlight&amp;es&amp;dynamic&amp;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Reflexiona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¿Cómo funcionan los semáforos reales? ¿Están solos o trabajan en equipo?</a:t>
            </a:r>
          </a:p>
          <a:p>
            <a:pPr/>
            <a:r>
              <a:rPr sz="1400"/>
              <a:t>★ ¿Cuántos semáforos se necesitan generalmente para controlar una sola intersección?</a:t>
            </a:r>
          </a:p>
          <a:p>
            <a:pPr/>
            <a:r>
              <a:rPr sz="1400"/>
              <a:t>★ ¿Cuál es el propósito más importante de un semáforo en nuestras comunidades?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El Semáforo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¡Dile adiós al código repetitivo! Aprende a usar bucles infinitos para automatizar la clásica secuencia de un semáforo.</a:t>
            </a:r>
          </a:p>
        </p:txBody>
      </p:sp>
      <p:pic>
        <p:nvPicPr>
          <p:cNvPr id="4" name="Picture Placeholder 3" descr="05.semaforo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¿Qué haremos?</a:t>
            </a:r>
          </a:p>
        </p:txBody>
      </p:sp>
      <p:pic>
        <p:nvPicPr>
          <p:cNvPr id="3" name="Picture Placeholder 2" descr="05_traffic_light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¿Qué podemos hacer con una lámpara LED?</a:t>
            </a:r>
          </a:p>
        </p:txBody>
      </p:sp>
      <p:pic>
        <p:nvPicPr>
          <p:cNvPr id="3" name="Picture Placeholder 2" descr="a.trafficligh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Si programamos una lámpara LED para que cambie de verde a amarillo y luego a rojo en una secuencia temporizada... ¡hemos creado un semáforo!</a:t>
            </a:r>
          </a:p>
          <a:p>
            <a:r>
              <a:rPr sz="1400"/>
              <a:t>Para hacer esto, solo necesitamos programar los </a:t>
            </a:r>
            <a:r>
              <a:rPr sz="1400" b="1"/>
              <a:t>tiempos</a:t>
            </a:r>
            <a:r>
              <a:rPr sz="1400"/>
              <a:t> correctos y los </a:t>
            </a:r>
            <a:r>
              <a:rPr sz="1400" b="1"/>
              <a:t>colores</a:t>
            </a:r>
            <a:r>
              <a:rPr sz="1400"/>
              <a:t> correctos.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El Problema: ¡El Código se Detiene!</a:t>
            </a:r>
          </a:p>
        </p:txBody>
      </p:sp>
      <p:pic>
        <p:nvPicPr>
          <p:cNvPr id="3" name="Picture Placeholder 2" descr="a.trafficlight-seq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Si solo programas un ciclo (verde, amarillo, rojo), el programa lo ejecutará una vez y luego se detendrá. Para que se repita, podrías copiar y pegar los bloques una y otra vez.</a:t>
            </a:r>
          </a:p>
          <a:p>
            <a:r>
              <a:rPr sz="1400"/>
              <a:t>Pero, ¿y si quisieras que el semáforo funcionara durante una hora? </a:t>
            </a:r>
            <a:r>
              <a:rPr sz="1400" b="1"/>
              <a:t>¡Terminarías con una enorme cantidad de código repetido!</a:t>
            </a:r>
            <a:r>
              <a:rPr sz="1400"/>
              <a:t> Eso es ineficiente e imposible de manejar.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Solución: El Bucle 'Repetir por Siempre'</a:t>
            </a:r>
          </a:p>
        </p:txBody>
      </p:sp>
      <p:pic>
        <p:nvPicPr>
          <p:cNvPr id="3" name="Picture Placeholder 2" descr="a.trafficlight-seq2.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b="1" sz="1600"/>
              <a:t>¿Cómo hacemos que se repita por sí solo? ¡Usamos un bucle!</a:t>
            </a:r>
          </a:p>
          <a:p>
            <a:r>
              <a:rPr sz="1400"/>
              <a:t>El bloque </a:t>
            </a:r>
            <a:r>
              <a:rPr sz="1400" b="1"/>
              <a:t>"repetir por siempre"</a:t>
            </a:r>
            <a:r>
              <a:rPr sz="1400"/>
              <a:t> es una herramienta fundamental en la programación. Este concepto, también conocido como el </a:t>
            </a:r>
            <a:r>
              <a:rPr sz="1400" b="1"/>
              <a:t>Bucle Principal</a:t>
            </a:r>
            <a:r>
              <a:rPr sz="1400"/>
              <a:t>, le dice a la computadora que repita todo el código que está dentro una y otra vez, hasta que el usuario detenga manualmente el programa.</a:t>
            </a:r>
          </a:p>
          <a:p>
            <a:r>
              <a:rPr sz="1400"/>
              <a:t>¡Al colocar nuestra secuencia de semáforo dentro de este bucle, podemos mantenerlo funcionando indefinidamente!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¡Manos a la obra!</a:t>
            </a:r>
          </a:p>
        </p:txBody>
      </p:sp>
      <p:pic>
        <p:nvPicPr>
          <p:cNvPr id="3" name="Picture Placeholder 2" descr="a.working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Vamos a crear nuestro prototipo de semáforo colocando el código de colores y tiempos dentro del bucle </a:t>
            </a:r>
            <a:r>
              <a:rPr sz="1400" b="1"/>
              <a:t>“repetir por siempre”</a:t>
            </a:r>
            <a:r>
              <a:rPr sz="1400"/>
              <a:t>. Programaremos la luz para que esté en verde durante 6 segundos, en amarillo durante 1 segundo y en rojo durante 6 segundos, creando un ciclo realista.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¡Haz nuestro Semáforo!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Presiona Añadir Dispositivo y selecciona Lámpara.</a:t>
            </a:r>
          </a:p>
          <a:p>
            <a:r>
              <a:rPr sz="1400"/>
              <a:t>Escanea el código QR.</a:t>
            </a:r>
          </a:p>
          <a:p>
            <a:r>
              <a:rPr sz="1400"/>
              <a:t>Recuerda que si no tienes un smartphone, puedes presionar Abrir en esta ventana para abrir los componentes en la misma computadora.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¡Construyamos nuestro semáforo!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Composición del Código</a:t>
            </a:r>
          </a:p>
        </p:txBody>
      </p:sp>
      <p:pic>
        <p:nvPicPr>
          <p:cNvPr id="3" name="Picture Placeholder 2" descr="screenshot_9abd0022e03f74fedeaaec82e9c7dd33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Haz clic en el ícono de signo de interrogación para abrir los comentarios que explican el código.</a:t>
            </a:r>
          </a:p>
          <a:p>
            <a:r>
              <a:rPr sz="1400"/>
              <a:t>El bloque "repetir por siempre" se encuentra en la categoría Básico.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https://app.protobject.com/generate?es-a05-trafficlight&amp;es&amp;dynamic&amp;-1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