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changesInfos/changesInfo1.xml" ContentType="application/vnd.ms-powerpoint.changesinfo+xml"/>
  <Override PartName="/ppt/media/image2.svg" ContentType="image/svg+xml"/>
  <Override PartName="/ppt/media/image4.svg" ContentType="image/svg+xml"/>
  <Override PartName="/ppt/media/image6.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revisionInfo.xml" ContentType="application/vnd.ms-powerpoint.revisioninfo+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9"/>
    <p:sldId id="258" r:id="rId10"/>
    <p:sldId id="259" r:id="rId11"/>
    <p:sldId id="260" r:id="rId12"/>
    <p:sldId id="261" r:id="rId13"/>
    <p:sldId id="262" r:id="rId14"/>
    <p:sldId id="26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38CA"/>
    <a:srgbClr val="1D4ED8"/>
    <a:srgbClr val="A551F4"/>
    <a:srgbClr val="FFFFFF"/>
    <a:srgbClr val="A16207"/>
    <a:srgbClr val="000000"/>
    <a:srgbClr val="FACC15"/>
    <a:srgbClr val="FFC93C"/>
    <a:srgbClr val="0575B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6D7F994-7B23-4B30-9E0D-141B518001FB}" v="23" dt="2025-09-03T15:49:48.49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1" d="100"/>
          <a:sy n="111" d="100"/>
        </p:scale>
        <p:origin x="558"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microsoft.com/office/2016/11/relationships/changesInfo" Target="changesInfos/changesInfo1.xml"/><Relationship Id="rId8" Type="http://schemas.microsoft.com/office/2015/10/relationships/revisionInfo" Target="revisionInfo.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ssio Bellino" userId="4d67f9ee-b7e6-436d-9ca9-011d058f5ab9" providerId="ADAL" clId="{D6D7F994-7B23-4B30-9E0D-141B518001FB}"/>
    <pc:docChg chg="undo custSel delSld modMainMaster">
      <pc:chgData name="Alessio Bellino" userId="4d67f9ee-b7e6-436d-9ca9-011d058f5ab9" providerId="ADAL" clId="{D6D7F994-7B23-4B30-9E0D-141B518001FB}" dt="2025-09-03T15:49:48.493" v="146" actId="404"/>
      <pc:docMkLst>
        <pc:docMk/>
      </pc:docMkLst>
      <pc:sldChg chg="del">
        <pc:chgData name="Alessio Bellino" userId="4d67f9ee-b7e6-436d-9ca9-011d058f5ab9" providerId="ADAL" clId="{D6D7F994-7B23-4B30-9E0D-141B518001FB}" dt="2025-08-27T01:13:29.985" v="83" actId="47"/>
        <pc:sldMkLst>
          <pc:docMk/>
          <pc:sldMk cId="1091577834" sldId="256"/>
        </pc:sldMkLst>
      </pc:sldChg>
      <pc:sldChg chg="del">
        <pc:chgData name="Alessio Bellino" userId="4d67f9ee-b7e6-436d-9ca9-011d058f5ab9" providerId="ADAL" clId="{D6D7F994-7B23-4B30-9E0D-141B518001FB}" dt="2025-08-27T01:13:28.949" v="82" actId="47"/>
        <pc:sldMkLst>
          <pc:docMk/>
          <pc:sldMk cId="0" sldId="257"/>
        </pc:sldMkLst>
      </pc:sldChg>
      <pc:sldChg chg="del">
        <pc:chgData name="Alessio Bellino" userId="4d67f9ee-b7e6-436d-9ca9-011d058f5ab9" providerId="ADAL" clId="{D6D7F994-7B23-4B30-9E0D-141B518001FB}" dt="2025-08-27T01:13:25.571" v="81" actId="47"/>
        <pc:sldMkLst>
          <pc:docMk/>
          <pc:sldMk cId="0" sldId="258"/>
        </pc:sldMkLst>
      </pc:sldChg>
      <pc:sldChg chg="del">
        <pc:chgData name="Alessio Bellino" userId="4d67f9ee-b7e6-436d-9ca9-011d058f5ab9" providerId="ADAL" clId="{D6D7F994-7B23-4B30-9E0D-141B518001FB}" dt="2025-08-27T01:13:25.571" v="81" actId="47"/>
        <pc:sldMkLst>
          <pc:docMk/>
          <pc:sldMk cId="0" sldId="259"/>
        </pc:sldMkLst>
      </pc:sldChg>
      <pc:sldChg chg="del">
        <pc:chgData name="Alessio Bellino" userId="4d67f9ee-b7e6-436d-9ca9-011d058f5ab9" providerId="ADAL" clId="{D6D7F994-7B23-4B30-9E0D-141B518001FB}" dt="2025-08-27T01:13:25.571" v="81" actId="47"/>
        <pc:sldMkLst>
          <pc:docMk/>
          <pc:sldMk cId="0" sldId="260"/>
        </pc:sldMkLst>
      </pc:sldChg>
      <pc:sldChg chg="del">
        <pc:chgData name="Alessio Bellino" userId="4d67f9ee-b7e6-436d-9ca9-011d058f5ab9" providerId="ADAL" clId="{D6D7F994-7B23-4B30-9E0D-141B518001FB}" dt="2025-08-27T01:13:25.571" v="81" actId="47"/>
        <pc:sldMkLst>
          <pc:docMk/>
          <pc:sldMk cId="0" sldId="261"/>
        </pc:sldMkLst>
      </pc:sldChg>
      <pc:sldChg chg="del">
        <pc:chgData name="Alessio Bellino" userId="4d67f9ee-b7e6-436d-9ca9-011d058f5ab9" providerId="ADAL" clId="{D6D7F994-7B23-4B30-9E0D-141B518001FB}" dt="2025-08-27T01:13:25.571" v="81" actId="47"/>
        <pc:sldMkLst>
          <pc:docMk/>
          <pc:sldMk cId="0" sldId="262"/>
        </pc:sldMkLst>
      </pc:sldChg>
      <pc:sldChg chg="del">
        <pc:chgData name="Alessio Bellino" userId="4d67f9ee-b7e6-436d-9ca9-011d058f5ab9" providerId="ADAL" clId="{D6D7F994-7B23-4B30-9E0D-141B518001FB}" dt="2025-08-27T01:13:25.571" v="81" actId="47"/>
        <pc:sldMkLst>
          <pc:docMk/>
          <pc:sldMk cId="0" sldId="263"/>
        </pc:sldMkLst>
      </pc:sldChg>
      <pc:sldChg chg="del">
        <pc:chgData name="Alessio Bellino" userId="4d67f9ee-b7e6-436d-9ca9-011d058f5ab9" providerId="ADAL" clId="{D6D7F994-7B23-4B30-9E0D-141B518001FB}" dt="2025-08-27T01:13:25.571" v="81" actId="47"/>
        <pc:sldMkLst>
          <pc:docMk/>
          <pc:sldMk cId="0" sldId="264"/>
        </pc:sldMkLst>
      </pc:sldChg>
      <pc:sldChg chg="del">
        <pc:chgData name="Alessio Bellino" userId="4d67f9ee-b7e6-436d-9ca9-011d058f5ab9" providerId="ADAL" clId="{D6D7F994-7B23-4B30-9E0D-141B518001FB}" dt="2025-08-27T01:13:25.571" v="81" actId="47"/>
        <pc:sldMkLst>
          <pc:docMk/>
          <pc:sldMk cId="0" sldId="265"/>
        </pc:sldMkLst>
      </pc:sldChg>
      <pc:sldChg chg="del">
        <pc:chgData name="Alessio Bellino" userId="4d67f9ee-b7e6-436d-9ca9-011d058f5ab9" providerId="ADAL" clId="{D6D7F994-7B23-4B30-9E0D-141B518001FB}" dt="2025-08-27T01:13:25.571" v="81" actId="47"/>
        <pc:sldMkLst>
          <pc:docMk/>
          <pc:sldMk cId="0" sldId="266"/>
        </pc:sldMkLst>
      </pc:sldChg>
      <pc:sldChg chg="del">
        <pc:chgData name="Alessio Bellino" userId="4d67f9ee-b7e6-436d-9ca9-011d058f5ab9" providerId="ADAL" clId="{D6D7F994-7B23-4B30-9E0D-141B518001FB}" dt="2025-08-27T01:13:25.571" v="81" actId="47"/>
        <pc:sldMkLst>
          <pc:docMk/>
          <pc:sldMk cId="0" sldId="267"/>
        </pc:sldMkLst>
      </pc:sldChg>
      <pc:sldChg chg="del">
        <pc:chgData name="Alessio Bellino" userId="4d67f9ee-b7e6-436d-9ca9-011d058f5ab9" providerId="ADAL" clId="{D6D7F994-7B23-4B30-9E0D-141B518001FB}" dt="2025-08-27T01:13:25.571" v="81" actId="47"/>
        <pc:sldMkLst>
          <pc:docMk/>
          <pc:sldMk cId="0" sldId="268"/>
        </pc:sldMkLst>
      </pc:sldChg>
      <pc:sldMasterChg chg="modSldLayout">
        <pc:chgData name="Alessio Bellino" userId="4d67f9ee-b7e6-436d-9ca9-011d058f5ab9" providerId="ADAL" clId="{D6D7F994-7B23-4B30-9E0D-141B518001FB}" dt="2025-09-03T15:49:48.493" v="146" actId="404"/>
        <pc:sldMasterMkLst>
          <pc:docMk/>
          <pc:sldMasterMk cId="661577070" sldId="2147483648"/>
        </pc:sldMasterMkLst>
        <pc:sldLayoutChg chg="modSp mod">
          <pc:chgData name="Alessio Bellino" userId="4d67f9ee-b7e6-436d-9ca9-011d058f5ab9" providerId="ADAL" clId="{D6D7F994-7B23-4B30-9E0D-141B518001FB}" dt="2025-09-03T15:49:04.125" v="130" actId="403"/>
          <pc:sldLayoutMkLst>
            <pc:docMk/>
            <pc:sldMasterMk cId="661577070" sldId="2147483648"/>
            <pc:sldLayoutMk cId="552119573" sldId="2147483649"/>
          </pc:sldLayoutMkLst>
          <pc:spChg chg="mod">
            <ac:chgData name="Alessio Bellino" userId="4d67f9ee-b7e6-436d-9ca9-011d058f5ab9" providerId="ADAL" clId="{D6D7F994-7B23-4B30-9E0D-141B518001FB}" dt="2025-09-03T15:49:04.125" v="130" actId="403"/>
            <ac:spMkLst>
              <pc:docMk/>
              <pc:sldMasterMk cId="661577070" sldId="2147483648"/>
              <pc:sldLayoutMk cId="552119573" sldId="2147483649"/>
              <ac:spMk id="2" creationId="{F452E439-A5BF-EE24-C08E-1F9F20701E7E}"/>
            </ac:spMkLst>
          </pc:spChg>
          <pc:spChg chg="mod">
            <ac:chgData name="Alessio Bellino" userId="4d67f9ee-b7e6-436d-9ca9-011d058f5ab9" providerId="ADAL" clId="{D6D7F994-7B23-4B30-9E0D-141B518001FB}" dt="2025-09-03T15:29:12.824" v="119" actId="1035"/>
            <ac:spMkLst>
              <pc:docMk/>
              <pc:sldMasterMk cId="661577070" sldId="2147483648"/>
              <pc:sldLayoutMk cId="552119573" sldId="2147483649"/>
              <ac:spMk id="7" creationId="{D9290BF2-0C25-514A-9D89-51E5C7543451}"/>
            </ac:spMkLst>
          </pc:spChg>
        </pc:sldLayoutChg>
        <pc:sldLayoutChg chg="modSp mod">
          <pc:chgData name="Alessio Bellino" userId="4d67f9ee-b7e6-436d-9ca9-011d058f5ab9" providerId="ADAL" clId="{D6D7F994-7B23-4B30-9E0D-141B518001FB}" dt="2025-09-03T15:48:48.805" v="127" actId="404"/>
          <pc:sldLayoutMkLst>
            <pc:docMk/>
            <pc:sldMasterMk cId="661577070" sldId="2147483648"/>
            <pc:sldLayoutMk cId="1168460104" sldId="2147483656"/>
          </pc:sldLayoutMkLst>
          <pc:spChg chg="mod">
            <ac:chgData name="Alessio Bellino" userId="4d67f9ee-b7e6-436d-9ca9-011d058f5ab9" providerId="ADAL" clId="{D6D7F994-7B23-4B30-9E0D-141B518001FB}" dt="2025-09-03T15:48:48.805" v="127" actId="404"/>
            <ac:spMkLst>
              <pc:docMk/>
              <pc:sldMasterMk cId="661577070" sldId="2147483648"/>
              <pc:sldLayoutMk cId="1168460104" sldId="2147483656"/>
              <ac:spMk id="2" creationId="{D7FA4241-75AB-E168-9F15-606C0FA2D9CB}"/>
            </ac:spMkLst>
          </pc:spChg>
          <pc:spChg chg="mod">
            <ac:chgData name="Alessio Bellino" userId="4d67f9ee-b7e6-436d-9ca9-011d058f5ab9" providerId="ADAL" clId="{D6D7F994-7B23-4B30-9E0D-141B518001FB}" dt="2025-09-03T15:29:29.320" v="121" actId="207"/>
            <ac:spMkLst>
              <pc:docMk/>
              <pc:sldMasterMk cId="661577070" sldId="2147483648"/>
              <pc:sldLayoutMk cId="1168460104" sldId="2147483656"/>
              <ac:spMk id="4" creationId="{A9CE6CAF-4FD0-1FA1-1965-C06A9FCE86EB}"/>
            </ac:spMkLst>
          </pc:spChg>
        </pc:sldLayoutChg>
        <pc:sldLayoutChg chg="modSp mod">
          <pc:chgData name="Alessio Bellino" userId="4d67f9ee-b7e6-436d-9ca9-011d058f5ab9" providerId="ADAL" clId="{D6D7F994-7B23-4B30-9E0D-141B518001FB}" dt="2025-09-03T15:49:12.616" v="132" actId="404"/>
          <pc:sldLayoutMkLst>
            <pc:docMk/>
            <pc:sldMasterMk cId="661577070" sldId="2147483648"/>
            <pc:sldLayoutMk cId="892857456" sldId="2147483657"/>
          </pc:sldLayoutMkLst>
          <pc:spChg chg="mod">
            <ac:chgData name="Alessio Bellino" userId="4d67f9ee-b7e6-436d-9ca9-011d058f5ab9" providerId="ADAL" clId="{D6D7F994-7B23-4B30-9E0D-141B518001FB}" dt="2025-09-03T15:49:12.616" v="132" actId="404"/>
            <ac:spMkLst>
              <pc:docMk/>
              <pc:sldMasterMk cId="661577070" sldId="2147483648"/>
              <pc:sldLayoutMk cId="892857456" sldId="2147483657"/>
              <ac:spMk id="2" creationId="{D7FA4241-75AB-E168-9F15-606C0FA2D9CB}"/>
            </ac:spMkLst>
          </pc:spChg>
          <pc:spChg chg="mod">
            <ac:chgData name="Alessio Bellino" userId="4d67f9ee-b7e6-436d-9ca9-011d058f5ab9" providerId="ADAL" clId="{D6D7F994-7B23-4B30-9E0D-141B518001FB}" dt="2025-09-03T15:29:23.023" v="120" actId="207"/>
            <ac:spMkLst>
              <pc:docMk/>
              <pc:sldMasterMk cId="661577070" sldId="2147483648"/>
              <pc:sldLayoutMk cId="892857456" sldId="2147483657"/>
              <ac:spMk id="4" creationId="{A9CE6CAF-4FD0-1FA1-1965-C06A9FCE86EB}"/>
            </ac:spMkLst>
          </pc:spChg>
        </pc:sldLayoutChg>
        <pc:sldLayoutChg chg="modSp mod">
          <pc:chgData name="Alessio Bellino" userId="4d67f9ee-b7e6-436d-9ca9-011d058f5ab9" providerId="ADAL" clId="{D6D7F994-7B23-4B30-9E0D-141B518001FB}" dt="2025-09-03T15:49:21.285" v="134" actId="404"/>
          <pc:sldLayoutMkLst>
            <pc:docMk/>
            <pc:sldMasterMk cId="661577070" sldId="2147483648"/>
            <pc:sldLayoutMk cId="2348620504" sldId="2147483658"/>
          </pc:sldLayoutMkLst>
          <pc:spChg chg="mod">
            <ac:chgData name="Alessio Bellino" userId="4d67f9ee-b7e6-436d-9ca9-011d058f5ab9" providerId="ADAL" clId="{D6D7F994-7B23-4B30-9E0D-141B518001FB}" dt="2025-09-03T15:49:21.285" v="134" actId="404"/>
            <ac:spMkLst>
              <pc:docMk/>
              <pc:sldMasterMk cId="661577070" sldId="2147483648"/>
              <pc:sldLayoutMk cId="2348620504" sldId="2147483658"/>
              <ac:spMk id="2" creationId="{D7FA4241-75AB-E168-9F15-606C0FA2D9CB}"/>
            </ac:spMkLst>
          </pc:spChg>
          <pc:spChg chg="mod">
            <ac:chgData name="Alessio Bellino" userId="4d67f9ee-b7e6-436d-9ca9-011d058f5ab9" providerId="ADAL" clId="{D6D7F994-7B23-4B30-9E0D-141B518001FB}" dt="2025-09-03T15:29:01.370" v="113" actId="207"/>
            <ac:spMkLst>
              <pc:docMk/>
              <pc:sldMasterMk cId="661577070" sldId="2147483648"/>
              <pc:sldLayoutMk cId="2348620504" sldId="2147483658"/>
              <ac:spMk id="4" creationId="{A9CE6CAF-4FD0-1FA1-1965-C06A9FCE86EB}"/>
            </ac:spMkLst>
          </pc:spChg>
        </pc:sldLayoutChg>
        <pc:sldLayoutChg chg="addSp delSp modSp mod">
          <pc:chgData name="Alessio Bellino" userId="4d67f9ee-b7e6-436d-9ca9-011d058f5ab9" providerId="ADAL" clId="{D6D7F994-7B23-4B30-9E0D-141B518001FB}" dt="2025-09-03T15:49:28.125" v="136" actId="404"/>
          <pc:sldLayoutMkLst>
            <pc:docMk/>
            <pc:sldMasterMk cId="661577070" sldId="2147483648"/>
            <pc:sldLayoutMk cId="1471266884" sldId="2147483659"/>
          </pc:sldLayoutMkLst>
          <pc:spChg chg="mod">
            <ac:chgData name="Alessio Bellino" userId="4d67f9ee-b7e6-436d-9ca9-011d058f5ab9" providerId="ADAL" clId="{D6D7F994-7B23-4B30-9E0D-141B518001FB}" dt="2025-09-03T15:49:28.125" v="136" actId="404"/>
            <ac:spMkLst>
              <pc:docMk/>
              <pc:sldMasterMk cId="661577070" sldId="2147483648"/>
              <pc:sldLayoutMk cId="1471266884" sldId="2147483659"/>
              <ac:spMk id="2" creationId="{D7FA4241-75AB-E168-9F15-606C0FA2D9CB}"/>
            </ac:spMkLst>
          </pc:spChg>
          <pc:spChg chg="add mod">
            <ac:chgData name="Alessio Bellino" userId="4d67f9ee-b7e6-436d-9ca9-011d058f5ab9" providerId="ADAL" clId="{D6D7F994-7B23-4B30-9E0D-141B518001FB}" dt="2025-08-27T01:11:08.780" v="46" actId="1035"/>
            <ac:spMkLst>
              <pc:docMk/>
              <pc:sldMasterMk cId="661577070" sldId="2147483648"/>
              <pc:sldLayoutMk cId="1471266884" sldId="2147483659"/>
              <ac:spMk id="3" creationId="{F876292C-B4E7-FCE3-1E74-154C919298A3}"/>
            </ac:spMkLst>
          </pc:spChg>
          <pc:spChg chg="mod">
            <ac:chgData name="Alessio Bellino" userId="4d67f9ee-b7e6-436d-9ca9-011d058f5ab9" providerId="ADAL" clId="{D6D7F994-7B23-4B30-9E0D-141B518001FB}" dt="2025-09-03T15:29:00.979" v="112" actId="207"/>
            <ac:spMkLst>
              <pc:docMk/>
              <pc:sldMasterMk cId="661577070" sldId="2147483648"/>
              <pc:sldLayoutMk cId="1471266884" sldId="2147483659"/>
              <ac:spMk id="4" creationId="{A9CE6CAF-4FD0-1FA1-1965-C06A9FCE86EB}"/>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5" creationId="{6F44FAD5-85C0-5126-BEBB-39AE90164067}"/>
            </ac:spMkLst>
          </pc:spChg>
          <pc:spChg chg="add mod">
            <ac:chgData name="Alessio Bellino" userId="4d67f9ee-b7e6-436d-9ca9-011d058f5ab9" providerId="ADAL" clId="{D6D7F994-7B23-4B30-9E0D-141B518001FB}" dt="2025-08-27T01:10:37.653" v="27" actId="1076"/>
            <ac:spMkLst>
              <pc:docMk/>
              <pc:sldMasterMk cId="661577070" sldId="2147483648"/>
              <pc:sldLayoutMk cId="1471266884" sldId="2147483659"/>
              <ac:spMk id="6" creationId="{5E15C401-2708-BE2C-313C-6E972121150A}"/>
            </ac:spMkLst>
          </pc:spChg>
          <pc:spChg chg="mod">
            <ac:chgData name="Alessio Bellino" userId="4d67f9ee-b7e6-436d-9ca9-011d058f5ab9" providerId="ADAL" clId="{D6D7F994-7B23-4B30-9E0D-141B518001FB}" dt="2025-08-27T01:11:08.780" v="46" actId="1035"/>
            <ac:spMkLst>
              <pc:docMk/>
              <pc:sldMasterMk cId="661577070" sldId="2147483648"/>
              <pc:sldLayoutMk cId="1471266884" sldId="2147483659"/>
              <ac:spMk id="10" creationId="{7EE5EA41-8A93-19E6-0938-921548C16043}"/>
            </ac:spMkLst>
          </pc:spChg>
          <pc:spChg chg="mod">
            <ac:chgData name="Alessio Bellino" userId="4d67f9ee-b7e6-436d-9ca9-011d058f5ab9" providerId="ADAL" clId="{D6D7F994-7B23-4B30-9E0D-141B518001FB}" dt="2025-08-27T01:11:37.001" v="74" actId="14100"/>
            <ac:spMkLst>
              <pc:docMk/>
              <pc:sldMasterMk cId="661577070" sldId="2147483648"/>
              <pc:sldLayoutMk cId="1471266884" sldId="2147483659"/>
              <ac:spMk id="13" creationId="{33A5CA17-0E07-7C00-D057-B222092BBE90}"/>
            </ac:spMkLst>
          </pc:spChg>
        </pc:sldLayoutChg>
        <pc:sldLayoutChg chg="addSp delSp modSp mod">
          <pc:chgData name="Alessio Bellino" userId="4d67f9ee-b7e6-436d-9ca9-011d058f5ab9" providerId="ADAL" clId="{D6D7F994-7B23-4B30-9E0D-141B518001FB}" dt="2025-09-03T15:48:58.086" v="129" actId="403"/>
          <pc:sldLayoutMkLst>
            <pc:docMk/>
            <pc:sldMasterMk cId="661577070" sldId="2147483648"/>
            <pc:sldLayoutMk cId="1862163226" sldId="2147483660"/>
          </pc:sldLayoutMkLst>
          <pc:spChg chg="mod">
            <ac:chgData name="Alessio Bellino" userId="4d67f9ee-b7e6-436d-9ca9-011d058f5ab9" providerId="ADAL" clId="{D6D7F994-7B23-4B30-9E0D-141B518001FB}" dt="2025-09-03T15:48:58.086" v="129" actId="403"/>
            <ac:spMkLst>
              <pc:docMk/>
              <pc:sldMasterMk cId="661577070" sldId="2147483648"/>
              <pc:sldLayoutMk cId="1862163226" sldId="2147483660"/>
              <ac:spMk id="2" creationId="{F452E439-A5BF-EE24-C08E-1F9F20701E7E}"/>
            </ac:spMkLst>
          </pc:spChg>
          <pc:spChg chg="mod">
            <ac:chgData name="Alessio Bellino" userId="4d67f9ee-b7e6-436d-9ca9-011d058f5ab9" providerId="ADAL" clId="{D6D7F994-7B23-4B30-9E0D-141B518001FB}" dt="2025-09-03T15:29:32.545" v="122" actId="207"/>
            <ac:spMkLst>
              <pc:docMk/>
              <pc:sldMasterMk cId="661577070" sldId="2147483648"/>
              <pc:sldLayoutMk cId="1862163226" sldId="2147483660"/>
              <ac:spMk id="7" creationId="{D9290BF2-0C25-514A-9D89-51E5C7543451}"/>
            </ac:spMkLst>
          </pc:spChg>
        </pc:sldLayoutChg>
        <pc:sldLayoutChg chg="modSp mod">
          <pc:chgData name="Alessio Bellino" userId="4d67f9ee-b7e6-436d-9ca9-011d058f5ab9" providerId="ADAL" clId="{D6D7F994-7B23-4B30-9E0D-141B518001FB}" dt="2025-09-03T15:49:36.430" v="140" actId="404"/>
          <pc:sldLayoutMkLst>
            <pc:docMk/>
            <pc:sldMasterMk cId="661577070" sldId="2147483648"/>
            <pc:sldLayoutMk cId="4274332006" sldId="2147483661"/>
          </pc:sldLayoutMkLst>
          <pc:spChg chg="mod">
            <ac:chgData name="Alessio Bellino" userId="4d67f9ee-b7e6-436d-9ca9-011d058f5ab9" providerId="ADAL" clId="{D6D7F994-7B23-4B30-9E0D-141B518001FB}" dt="2025-09-03T15:49:36.430" v="140" actId="404"/>
            <ac:spMkLst>
              <pc:docMk/>
              <pc:sldMasterMk cId="661577070" sldId="2147483648"/>
              <pc:sldLayoutMk cId="4274332006" sldId="2147483661"/>
              <ac:spMk id="2" creationId="{D7FA4241-75AB-E168-9F15-606C0FA2D9CB}"/>
            </ac:spMkLst>
          </pc:spChg>
          <pc:spChg chg="mod">
            <ac:chgData name="Alessio Bellino" userId="4d67f9ee-b7e6-436d-9ca9-011d058f5ab9" providerId="ADAL" clId="{D6D7F994-7B23-4B30-9E0D-141B518001FB}" dt="2025-09-03T15:29:00.051" v="110" actId="207"/>
            <ac:spMkLst>
              <pc:docMk/>
              <pc:sldMasterMk cId="661577070" sldId="2147483648"/>
              <pc:sldLayoutMk cId="4274332006" sldId="2147483661"/>
              <ac:spMk id="6" creationId="{A414259A-EE28-0473-21CE-0257CE7539E5}"/>
            </ac:spMkLst>
          </pc:spChg>
        </pc:sldLayoutChg>
        <pc:sldLayoutChg chg="modSp mod">
          <pc:chgData name="Alessio Bellino" userId="4d67f9ee-b7e6-436d-9ca9-011d058f5ab9" providerId="ADAL" clId="{D6D7F994-7B23-4B30-9E0D-141B518001FB}" dt="2025-09-03T15:49:33.029" v="138" actId="404"/>
          <pc:sldLayoutMkLst>
            <pc:docMk/>
            <pc:sldMasterMk cId="661577070" sldId="2147483648"/>
            <pc:sldLayoutMk cId="708463557" sldId="2147483662"/>
          </pc:sldLayoutMkLst>
          <pc:spChg chg="mod">
            <ac:chgData name="Alessio Bellino" userId="4d67f9ee-b7e6-436d-9ca9-011d058f5ab9" providerId="ADAL" clId="{D6D7F994-7B23-4B30-9E0D-141B518001FB}" dt="2025-09-03T15:49:33.029" v="138" actId="404"/>
            <ac:spMkLst>
              <pc:docMk/>
              <pc:sldMasterMk cId="661577070" sldId="2147483648"/>
              <pc:sldLayoutMk cId="708463557" sldId="2147483662"/>
              <ac:spMk id="2" creationId="{D7FA4241-75AB-E168-9F15-606C0FA2D9CB}"/>
            </ac:spMkLst>
          </pc:spChg>
          <pc:spChg chg="mod">
            <ac:chgData name="Alessio Bellino" userId="4d67f9ee-b7e6-436d-9ca9-011d058f5ab9" providerId="ADAL" clId="{D6D7F994-7B23-4B30-9E0D-141B518001FB}" dt="2025-09-03T15:29:00.547" v="111" actId="207"/>
            <ac:spMkLst>
              <pc:docMk/>
              <pc:sldMasterMk cId="661577070" sldId="2147483648"/>
              <pc:sldLayoutMk cId="708463557" sldId="2147483662"/>
              <ac:spMk id="6" creationId="{A414259A-EE28-0473-21CE-0257CE7539E5}"/>
            </ac:spMkLst>
          </pc:spChg>
        </pc:sldLayoutChg>
        <pc:sldLayoutChg chg="modSp mod">
          <pc:chgData name="Alessio Bellino" userId="4d67f9ee-b7e6-436d-9ca9-011d058f5ab9" providerId="ADAL" clId="{D6D7F994-7B23-4B30-9E0D-141B518001FB}" dt="2025-09-03T15:49:48.493" v="146" actId="404"/>
          <pc:sldLayoutMkLst>
            <pc:docMk/>
            <pc:sldMasterMk cId="661577070" sldId="2147483648"/>
            <pc:sldLayoutMk cId="1162041891" sldId="2147483663"/>
          </pc:sldLayoutMkLst>
          <pc:spChg chg="mod">
            <ac:chgData name="Alessio Bellino" userId="4d67f9ee-b7e6-436d-9ca9-011d058f5ab9" providerId="ADAL" clId="{D6D7F994-7B23-4B30-9E0D-141B518001FB}" dt="2025-09-03T15:49:48.493" v="146" actId="404"/>
            <ac:spMkLst>
              <pc:docMk/>
              <pc:sldMasterMk cId="661577070" sldId="2147483648"/>
              <pc:sldLayoutMk cId="1162041891" sldId="2147483663"/>
              <ac:spMk id="2" creationId="{D7FA4241-75AB-E168-9F15-606C0FA2D9CB}"/>
            </ac:spMkLst>
          </pc:spChg>
          <pc:spChg chg="mod">
            <ac:chgData name="Alessio Bellino" userId="4d67f9ee-b7e6-436d-9ca9-011d058f5ab9" providerId="ADAL" clId="{D6D7F994-7B23-4B30-9E0D-141B518001FB}" dt="2025-09-03T15:49:46.156" v="144" actId="403"/>
            <ac:spMkLst>
              <pc:docMk/>
              <pc:sldMasterMk cId="661577070" sldId="2147483648"/>
              <pc:sldLayoutMk cId="1162041891" sldId="2147483663"/>
              <ac:spMk id="6" creationId="{A414259A-EE28-0473-21CE-0257CE7539E5}"/>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svg"/><Relationship Id="rId4" Type="http://schemas.openxmlformats.org/officeDocument/2006/relationships/image" Target="../media/image3.png"/><Relationship Id="rId5"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1"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dirty="0"/>
          </a:p>
        </p:txBody>
      </p:sp>
      <p:sp>
        <p:nvSpPr>
          <p:cNvPr id="8" name="Rectangle: Rounded Corners 7">
            <a:extLst>
              <a:ext uri="{FF2B5EF4-FFF2-40B4-BE49-F238E27FC236}">
                <a16:creationId xmlns:a16="http://schemas.microsoft.com/office/drawing/2014/main" id="{B1EBC41C-1973-BA75-6DA5-7476F2924EA7}"/>
              </a:ext>
            </a:extLst>
          </p:cNvPr>
          <p:cNvSpPr/>
          <p:nvPr userDrawn="1"/>
        </p:nvSpPr>
        <p:spPr>
          <a:xfrm>
            <a:off x="313509" y="1384663"/>
            <a:ext cx="11529241" cy="5130437"/>
          </a:xfrm>
          <a:prstGeom prst="roundRect">
            <a:avLst>
              <a:gd name="adj" fmla="val 3565"/>
            </a:avLst>
          </a:prstGeom>
          <a:solidFill>
            <a:srgbClr val="FACC1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49250" y="332438"/>
            <a:ext cx="9702800" cy="498598"/>
          </a:xfrm>
        </p:spPr>
        <p:txBody>
          <a:bodyPr lIns="0" tIns="0" rIns="0" bIns="0" anchor="ctr" anchorCtr="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Subtitle 2">
            <a:extLst>
              <a:ext uri="{FF2B5EF4-FFF2-40B4-BE49-F238E27FC236}">
                <a16:creationId xmlns:a16="http://schemas.microsoft.com/office/drawing/2014/main" id="{5B2B2810-E0CF-406E-4F44-3A1E40441DD8}"/>
              </a:ext>
            </a:extLst>
          </p:cNvPr>
          <p:cNvSpPr>
            <a:spLocks noGrp="1"/>
          </p:cNvSpPr>
          <p:nvPr>
            <p:ph type="subTitle" idx="1"/>
          </p:nvPr>
        </p:nvSpPr>
        <p:spPr>
          <a:xfrm>
            <a:off x="719394" y="3354907"/>
            <a:ext cx="2755326" cy="2828179"/>
          </a:xfrm>
        </p:spPr>
        <p:txBody>
          <a:bodyPr lIns="0" tIns="0" rIns="0" bIns="0" anchor="b" anchorCtr="0">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3684945" y="1769366"/>
            <a:ext cx="7745054" cy="4413720"/>
          </a:xfrm>
          <a:prstGeom prst="roundRect">
            <a:avLst>
              <a:gd name="adj" fmla="val 3456"/>
            </a:avLst>
          </a:prstGeom>
          <a:noFill/>
          <a:ln w="57150">
            <a:solidFill>
              <a:srgbClr val="FFFFFF"/>
            </a:solidFill>
          </a:ln>
        </p:spPr>
        <p:txBody>
          <a:bodyPr/>
          <a:lstStyle/>
          <a:p>
            <a:endParaRPr lang="en-US"/>
          </a:p>
        </p:txBody>
      </p:sp>
      <p:pic>
        <p:nvPicPr>
          <p:cNvPr id="10" name="Graphic 9">
            <a:extLst>
              <a:ext uri="{FF2B5EF4-FFF2-40B4-BE49-F238E27FC236}">
                <a16:creationId xmlns:a16="http://schemas.microsoft.com/office/drawing/2014/main" id="{AB9BB7E5-C85F-0334-276C-7C712C2ED2F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202626" y="388103"/>
            <a:ext cx="1640124" cy="369739"/>
          </a:xfrm>
          <a:prstGeom prst="rect">
            <a:avLst/>
          </a:prstGeom>
        </p:spPr>
      </p:pic>
      <p:grpSp>
        <p:nvGrpSpPr>
          <p:cNvPr id="12" name="Group 11">
            <a:extLst>
              <a:ext uri="{FF2B5EF4-FFF2-40B4-BE49-F238E27FC236}">
                <a16:creationId xmlns:a16="http://schemas.microsoft.com/office/drawing/2014/main" id="{1079A8B7-BAF0-EF58-AC85-EFDE61C90324}"/>
              </a:ext>
            </a:extLst>
          </p:cNvPr>
          <p:cNvGrpSpPr/>
          <p:nvPr userDrawn="1"/>
        </p:nvGrpSpPr>
        <p:grpSpPr>
          <a:xfrm>
            <a:off x="719394" y="1776715"/>
            <a:ext cx="1383463" cy="1317216"/>
            <a:chOff x="1784610" y="2330845"/>
            <a:chExt cx="1383463" cy="1317216"/>
          </a:xfrm>
        </p:grpSpPr>
        <p:sp>
          <p:nvSpPr>
            <p:cNvPr id="11" name="Rectangle: Rounded Corners 10">
              <a:extLst>
                <a:ext uri="{FF2B5EF4-FFF2-40B4-BE49-F238E27FC236}">
                  <a16:creationId xmlns:a16="http://schemas.microsoft.com/office/drawing/2014/main" id="{6EA8E70E-EF90-8C91-7557-6DA5901AE857}"/>
                </a:ext>
              </a:extLst>
            </p:cNvPr>
            <p:cNvSpPr/>
            <p:nvPr userDrawn="1"/>
          </p:nvSpPr>
          <p:spPr>
            <a:xfrm>
              <a:off x="1784610" y="2330845"/>
              <a:ext cx="1383463" cy="1317216"/>
            </a:xfrm>
            <a:prstGeom prst="roundRect">
              <a:avLst>
                <a:gd name="adj" fmla="val 8403"/>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D9C78F5D-0C65-AD3C-3EA2-AE6C8BBC813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2072559" y="2451078"/>
              <a:ext cx="807564" cy="1076750"/>
            </a:xfrm>
            <a:prstGeom prst="rect">
              <a:avLst/>
            </a:prstGeom>
          </p:spPr>
        </p:pic>
      </p:grpSp>
    </p:spTree>
    <p:extLst>
      <p:ext uri="{BB962C8B-B14F-4D97-AF65-F5344CB8AC3E}">
        <p14:creationId xmlns:p14="http://schemas.microsoft.com/office/powerpoint/2010/main" val="552119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8437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at-to-d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9290BF2-0C25-514A-9D89-51E5C7543451}"/>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US"/>
          </a:p>
        </p:txBody>
      </p:sp>
      <p:sp>
        <p:nvSpPr>
          <p:cNvPr id="2" name="Title 1">
            <a:extLst>
              <a:ext uri="{FF2B5EF4-FFF2-40B4-BE49-F238E27FC236}">
                <a16:creationId xmlns:a16="http://schemas.microsoft.com/office/drawing/2014/main" id="{F452E439-A5BF-EE24-C08E-1F9F20701E7E}"/>
              </a:ext>
            </a:extLst>
          </p:cNvPr>
          <p:cNvSpPr>
            <a:spLocks noGrp="1"/>
          </p:cNvSpPr>
          <p:nvPr>
            <p:ph type="ctrTitle"/>
          </p:nvPr>
        </p:nvSpPr>
        <p:spPr>
          <a:xfrm>
            <a:off x="357517" y="352860"/>
            <a:ext cx="11489043" cy="498598"/>
          </a:xfrm>
        </p:spPr>
        <p:txBody>
          <a:bodyPr wrap="square" lIns="0" tIns="0" rIns="0" bIns="0" anchor="ctr" anchorCtr="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6" name="Picture Placeholder 5">
            <a:extLst>
              <a:ext uri="{FF2B5EF4-FFF2-40B4-BE49-F238E27FC236}">
                <a16:creationId xmlns:a16="http://schemas.microsoft.com/office/drawing/2014/main" id="{5E4B69F6-FE45-27AD-6411-FD4BBF3B0AE0}"/>
              </a:ext>
            </a:extLst>
          </p:cNvPr>
          <p:cNvSpPr>
            <a:spLocks noGrp="1"/>
          </p:cNvSpPr>
          <p:nvPr>
            <p:ph type="pic" sz="quarter" idx="11"/>
          </p:nvPr>
        </p:nvSpPr>
        <p:spPr>
          <a:xfrm>
            <a:off x="1441138" y="1197600"/>
            <a:ext cx="9331959" cy="5318057"/>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1862163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52629" y="405753"/>
            <a:ext cx="11509172"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2468" y="2107350"/>
            <a:ext cx="7742784" cy="4412426"/>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8469867" y="2107347"/>
            <a:ext cx="3379665" cy="4412427"/>
          </a:xfrm>
          <a:prstGeom prst="roundRect">
            <a:avLst>
              <a:gd name="adj" fmla="val 4602"/>
            </a:avLst>
          </a:prstGeom>
          <a:solidFill>
            <a:srgbClr val="000000">
              <a:alpha val="5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846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6207" y="401133"/>
            <a:ext cx="11505434" cy="498598"/>
          </a:xfrm>
        </p:spPr>
        <p:txBody>
          <a:bodyPr wrap="square"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5152" y="1376583"/>
            <a:ext cx="5483524" cy="3124928"/>
          </a:xfrm>
          <a:prstGeom prst="roundRect">
            <a:avLst>
              <a:gd name="adj" fmla="val 3456"/>
            </a:avLst>
          </a:prstGeom>
          <a:solidFill>
            <a:schemeClr val="tx1"/>
          </a:solidFill>
          <a:ln w="5715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5151" y="4836160"/>
            <a:ext cx="11505434" cy="1692886"/>
          </a:xfrm>
          <a:prstGeom prst="roundRect">
            <a:avLst>
              <a:gd name="adj" fmla="val 9302"/>
            </a:avLst>
          </a:prstGeom>
          <a:solidFill>
            <a:srgbClr val="000000">
              <a:alpha val="40000"/>
            </a:srgbClr>
          </a:solidFill>
        </p:spPr>
        <p:txBody>
          <a:bodyPr anchor="ctr" anchorCtr="0">
            <a:norm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5">
            <a:extLst>
              <a:ext uri="{FF2B5EF4-FFF2-40B4-BE49-F238E27FC236}">
                <a16:creationId xmlns:a16="http://schemas.microsoft.com/office/drawing/2014/main" id="{0DF48D15-1243-3CFE-9BF8-52297AA92FD4}"/>
              </a:ext>
            </a:extLst>
          </p:cNvPr>
          <p:cNvSpPr>
            <a:spLocks noGrp="1"/>
          </p:cNvSpPr>
          <p:nvPr>
            <p:ph type="pic" sz="quarter" idx="13"/>
          </p:nvPr>
        </p:nvSpPr>
        <p:spPr>
          <a:xfrm>
            <a:off x="6363324" y="1376583"/>
            <a:ext cx="5483524" cy="3124928"/>
          </a:xfrm>
          <a:prstGeom prst="roundRect">
            <a:avLst>
              <a:gd name="adj" fmla="val 3456"/>
            </a:avLst>
          </a:prstGeom>
          <a:solidFill>
            <a:schemeClr val="tx1"/>
          </a:solidFill>
          <a:ln w="57150">
            <a:noFill/>
          </a:ln>
        </p:spPr>
        <p:txBody>
          <a:bodyPr/>
          <a:lstStyle/>
          <a:p>
            <a:endParaRPr lang="en-US"/>
          </a:p>
        </p:txBody>
      </p:sp>
    </p:spTree>
    <p:extLst>
      <p:ext uri="{BB962C8B-B14F-4D97-AF65-F5344CB8AC3E}">
        <p14:creationId xmlns:p14="http://schemas.microsoft.com/office/powerpoint/2010/main" val="892857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im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845" y="399603"/>
            <a:ext cx="1151688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33375" y="1346630"/>
            <a:ext cx="3577086" cy="2038495"/>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3774775"/>
            <a:ext cx="11524350" cy="2757636"/>
          </a:xfrm>
          <a:prstGeom prst="roundRect">
            <a:avLst>
              <a:gd name="adj" fmla="val 4836"/>
            </a:avLst>
          </a:prstGeom>
          <a:solidFill>
            <a:srgbClr val="000000">
              <a:alpha val="40000"/>
            </a:srgb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5">
            <a:extLst>
              <a:ext uri="{FF2B5EF4-FFF2-40B4-BE49-F238E27FC236}">
                <a16:creationId xmlns:a16="http://schemas.microsoft.com/office/drawing/2014/main" id="{F2FA5519-3AB3-CEC1-AE02-532EC2CCB4D8}"/>
              </a:ext>
            </a:extLst>
          </p:cNvPr>
          <p:cNvSpPr>
            <a:spLocks noGrp="1"/>
          </p:cNvSpPr>
          <p:nvPr>
            <p:ph type="pic" sz="quarter" idx="13"/>
          </p:nvPr>
        </p:nvSpPr>
        <p:spPr>
          <a:xfrm>
            <a:off x="4307007" y="1346630"/>
            <a:ext cx="3577086" cy="2038495"/>
          </a:xfrm>
          <a:prstGeom prst="roundRect">
            <a:avLst>
              <a:gd name="adj" fmla="val 3456"/>
            </a:avLst>
          </a:prstGeom>
          <a:solidFill>
            <a:schemeClr val="tx1"/>
          </a:solidFill>
          <a:ln w="38100">
            <a:noFill/>
          </a:ln>
        </p:spPr>
        <p:txBody>
          <a:bodyPr/>
          <a:lstStyle/>
          <a:p>
            <a:endParaRPr lang="en-US"/>
          </a:p>
        </p:txBody>
      </p:sp>
      <p:sp>
        <p:nvSpPr>
          <p:cNvPr id="9" name="Picture Placeholder 5">
            <a:extLst>
              <a:ext uri="{FF2B5EF4-FFF2-40B4-BE49-F238E27FC236}">
                <a16:creationId xmlns:a16="http://schemas.microsoft.com/office/drawing/2014/main" id="{31B82278-DD8A-4CE0-788E-1B913AF1EBBC}"/>
              </a:ext>
            </a:extLst>
          </p:cNvPr>
          <p:cNvSpPr>
            <a:spLocks noGrp="1"/>
          </p:cNvSpPr>
          <p:nvPr>
            <p:ph type="pic" sz="quarter" idx="14"/>
          </p:nvPr>
        </p:nvSpPr>
        <p:spPr>
          <a:xfrm>
            <a:off x="8280639" y="1346630"/>
            <a:ext cx="3577086" cy="2038495"/>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2348620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img">
    <p:bg>
      <p:bgPr>
        <a:solidFill>
          <a:srgbClr val="000000">
            <a:alpha val="40000"/>
          </a:srgbClr>
        </a:solidFill>
        <a:effectLst/>
      </p:bgPr>
    </p:bg>
    <p:spTree>
      <p:nvGrpSpPr>
        <p:cNvPr id="1" name=""/>
        <p:cNvGrpSpPr/>
        <p:nvPr/>
      </p:nvGrpSpPr>
      <p:grpSpPr>
        <a:xfrm>
          <a:off x="0" y="0"/>
          <a:ext cx="0" cy="0"/>
          <a:chOff x="0" y="0"/>
          <a:chExt cx="0" cy="0"/>
        </a:xfrm>
      </p:grpSpPr>
      <p:sp>
        <p:nvSpPr>
          <p:cNvPr id="4" name="background_shape">
            <a:extLst>
              <a:ext uri="{FF2B5EF4-FFF2-40B4-BE49-F238E27FC236}">
                <a16:creationId xmlns:a16="http://schemas.microsoft.com/office/drawing/2014/main" id="{A9CE6CAF-4FD0-1FA1-1965-C06A9FCE86EB}"/>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1745" y="396509"/>
            <a:ext cx="11508510" cy="498598"/>
          </a:xfrm>
        </p:spPr>
        <p:txBody>
          <a:bodyPr wrap="square" lIns="0" tIns="0" rIns="0" bIns="0">
            <a:spAutoFit/>
          </a:bodyPr>
          <a:lstStyle>
            <a:lvl1pPr algn="ctr">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10" name="Picture Placeholder 5">
            <a:extLst>
              <a:ext uri="{FF2B5EF4-FFF2-40B4-BE49-F238E27FC236}">
                <a16:creationId xmlns:a16="http://schemas.microsoft.com/office/drawing/2014/main" id="{7EE5EA41-8A93-19E6-0938-921548C16043}"/>
              </a:ext>
            </a:extLst>
          </p:cNvPr>
          <p:cNvSpPr>
            <a:spLocks noGrp="1"/>
          </p:cNvSpPr>
          <p:nvPr>
            <p:ph type="pic" sz="quarter" idx="15"/>
          </p:nvPr>
        </p:nvSpPr>
        <p:spPr>
          <a:xfrm>
            <a:off x="336974" y="1330039"/>
            <a:ext cx="3898598" cy="2221717"/>
          </a:xfrm>
          <a:prstGeom prst="roundRect">
            <a:avLst>
              <a:gd name="adj" fmla="val 3456"/>
            </a:avLst>
          </a:prstGeom>
          <a:solidFill>
            <a:schemeClr val="tx1"/>
          </a:solidFill>
          <a:ln w="38100">
            <a:noFill/>
          </a:ln>
        </p:spPr>
        <p:txBody>
          <a:bodyPr/>
          <a:lstStyle/>
          <a:p>
            <a:endParaRPr lang="en-US"/>
          </a:p>
        </p:txBody>
      </p:sp>
      <p:sp>
        <p:nvSpPr>
          <p:cNvPr id="13" name="Text Placeholder 6">
            <a:extLst>
              <a:ext uri="{FF2B5EF4-FFF2-40B4-BE49-F238E27FC236}">
                <a16:creationId xmlns:a16="http://schemas.microsoft.com/office/drawing/2014/main" id="{33A5CA17-0E07-7C00-D057-B222092BBE90}"/>
              </a:ext>
            </a:extLst>
          </p:cNvPr>
          <p:cNvSpPr>
            <a:spLocks noGrp="1"/>
          </p:cNvSpPr>
          <p:nvPr>
            <p:ph type="body" sz="quarter" idx="12"/>
          </p:nvPr>
        </p:nvSpPr>
        <p:spPr>
          <a:xfrm>
            <a:off x="8793018" y="1335991"/>
            <a:ext cx="3062205" cy="5180899"/>
          </a:xfrm>
          <a:prstGeom prst="roundRect">
            <a:avLst>
              <a:gd name="adj" fmla="val 3016"/>
            </a:avLst>
          </a:prstGeom>
          <a:solidFill>
            <a:schemeClr val="tx1">
              <a:lumMod val="85000"/>
              <a:lumOff val="15000"/>
            </a:schemeClr>
          </a:solidFill>
        </p:spPr>
        <p:txBody>
          <a:bodyPr anchor="ctr" anchorCtr="0">
            <a:normAutofit/>
          </a:bodyPr>
          <a:lstStyle>
            <a:lvl1pPr marL="0" indent="0">
              <a:buNone/>
              <a:defRPr sz="1800">
                <a:solidFill>
                  <a:schemeClr val="bg1"/>
                </a:solidFill>
              </a:defRPr>
            </a:lvl1pPr>
            <a:lvl2pPr>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Picture Placeholder 5">
            <a:extLst>
              <a:ext uri="{FF2B5EF4-FFF2-40B4-BE49-F238E27FC236}">
                <a16:creationId xmlns:a16="http://schemas.microsoft.com/office/drawing/2014/main" id="{F876292C-B4E7-FCE3-1E74-154C919298A3}"/>
              </a:ext>
            </a:extLst>
          </p:cNvPr>
          <p:cNvSpPr>
            <a:spLocks noGrp="1"/>
          </p:cNvSpPr>
          <p:nvPr>
            <p:ph type="pic" sz="quarter" idx="19"/>
          </p:nvPr>
        </p:nvSpPr>
        <p:spPr>
          <a:xfrm>
            <a:off x="4540373" y="1330039"/>
            <a:ext cx="3898598" cy="2221717"/>
          </a:xfrm>
          <a:prstGeom prst="roundRect">
            <a:avLst>
              <a:gd name="adj" fmla="val 3456"/>
            </a:avLst>
          </a:prstGeom>
          <a:solidFill>
            <a:schemeClr val="tx1"/>
          </a:solidFill>
          <a:ln w="38100">
            <a:noFill/>
          </a:ln>
        </p:spPr>
        <p:txBody>
          <a:bodyPr/>
          <a:lstStyle/>
          <a:p>
            <a:endParaRPr lang="en-US"/>
          </a:p>
        </p:txBody>
      </p:sp>
      <p:sp>
        <p:nvSpPr>
          <p:cNvPr id="5" name="Picture Placeholder 5">
            <a:extLst>
              <a:ext uri="{FF2B5EF4-FFF2-40B4-BE49-F238E27FC236}">
                <a16:creationId xmlns:a16="http://schemas.microsoft.com/office/drawing/2014/main" id="{6F44FAD5-85C0-5126-BEBB-39AE90164067}"/>
              </a:ext>
            </a:extLst>
          </p:cNvPr>
          <p:cNvSpPr>
            <a:spLocks noGrp="1"/>
          </p:cNvSpPr>
          <p:nvPr>
            <p:ph type="pic" sz="quarter" idx="20"/>
          </p:nvPr>
        </p:nvSpPr>
        <p:spPr>
          <a:xfrm>
            <a:off x="336974" y="4295174"/>
            <a:ext cx="3898598" cy="2221717"/>
          </a:xfrm>
          <a:prstGeom prst="roundRect">
            <a:avLst>
              <a:gd name="adj" fmla="val 3456"/>
            </a:avLst>
          </a:prstGeom>
          <a:solidFill>
            <a:schemeClr val="tx1"/>
          </a:solidFill>
          <a:ln w="38100">
            <a:noFill/>
          </a:ln>
        </p:spPr>
        <p:txBody>
          <a:bodyPr/>
          <a:lstStyle/>
          <a:p>
            <a:endParaRPr lang="en-US"/>
          </a:p>
        </p:txBody>
      </p:sp>
      <p:sp>
        <p:nvSpPr>
          <p:cNvPr id="6" name="Picture Placeholder 5">
            <a:extLst>
              <a:ext uri="{FF2B5EF4-FFF2-40B4-BE49-F238E27FC236}">
                <a16:creationId xmlns:a16="http://schemas.microsoft.com/office/drawing/2014/main" id="{5E15C401-2708-BE2C-313C-6E972121150A}"/>
              </a:ext>
            </a:extLst>
          </p:cNvPr>
          <p:cNvSpPr>
            <a:spLocks noGrp="1"/>
          </p:cNvSpPr>
          <p:nvPr>
            <p:ph type="pic" sz="quarter" idx="21"/>
          </p:nvPr>
        </p:nvSpPr>
        <p:spPr>
          <a:xfrm>
            <a:off x="4540373" y="4295174"/>
            <a:ext cx="3898598" cy="2221717"/>
          </a:xfrm>
          <a:prstGeom prst="roundRect">
            <a:avLst>
              <a:gd name="adj" fmla="val 3456"/>
            </a:avLst>
          </a:prstGeom>
          <a:solidFill>
            <a:schemeClr val="tx1"/>
          </a:solidFill>
          <a:ln w="38100">
            <a:noFill/>
          </a:ln>
        </p:spPr>
        <p:txBody>
          <a:bodyPr/>
          <a:lstStyle/>
          <a:p>
            <a:endParaRPr lang="en-US"/>
          </a:p>
        </p:txBody>
      </p:sp>
    </p:spTree>
    <p:extLst>
      <p:ext uri="{BB962C8B-B14F-4D97-AF65-F5344CB8AC3E}">
        <p14:creationId xmlns:p14="http://schemas.microsoft.com/office/powerpoint/2010/main" val="1471266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reate-step">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4762"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3375" y="427844"/>
            <a:ext cx="11515727" cy="498598"/>
          </a:xfrm>
        </p:spPr>
        <p:txBody>
          <a:bodyPr lIns="0" tIns="0" rIns="0" bIns="0">
            <a:sp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33375" y="2114549"/>
            <a:ext cx="11515726" cy="4448176"/>
          </a:xfrm>
          <a:prstGeom prst="roundRect">
            <a:avLst>
              <a:gd name="adj" fmla="val 0"/>
            </a:avLst>
          </a:prstGeom>
          <a:noFill/>
        </p:spPr>
        <p:txBody>
          <a:bodyPr lIns="0" tIns="0" rIns="0" bIns="0" anchor="ctr" anchorCtr="0">
            <a:normAutofit/>
          </a:bodyPr>
          <a:lstStyle>
            <a:lvl1pPr marL="342900" indent="-342900">
              <a:buFont typeface="+mj-lt"/>
              <a:buAutoNum type="arabicPeriod"/>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Chart Placeholder 3">
            <a:extLst>
              <a:ext uri="{FF2B5EF4-FFF2-40B4-BE49-F238E27FC236}">
                <a16:creationId xmlns:a16="http://schemas.microsoft.com/office/drawing/2014/main" id="{D11CD461-B056-D4E2-C5FA-0426E6C2FFF6}"/>
              </a:ext>
            </a:extLst>
          </p:cNvPr>
          <p:cNvSpPr>
            <a:spLocks noGrp="1"/>
          </p:cNvSpPr>
          <p:nvPr>
            <p:ph type="chart" sz="quarter" idx="14" hasCustomPrompt="1"/>
          </p:nvPr>
        </p:nvSpPr>
        <p:spPr>
          <a:xfrm>
            <a:off x="333375" y="1318188"/>
            <a:ext cx="11515726" cy="387798"/>
          </a:xfrm>
        </p:spPr>
        <p:txBody>
          <a:bodyPr lIns="0" tIns="0" rIns="0" bIns="0">
            <a:spAutoFit/>
          </a:bodyPr>
          <a:lstStyle>
            <a:lvl1pPr marL="0" indent="0">
              <a:buNone/>
              <a:defRPr sz="2800" b="1">
                <a:solidFill>
                  <a:schemeClr val="bg1"/>
                </a:solidFill>
              </a:defRPr>
            </a:lvl1pPr>
          </a:lstStyle>
          <a:p>
            <a:r>
              <a:rPr lang="es-CL" dirty="0"/>
              <a:t>Place</a:t>
            </a:r>
            <a:endParaRPr lang="en-US" dirty="0"/>
          </a:p>
        </p:txBody>
      </p:sp>
    </p:spTree>
    <p:extLst>
      <p:ext uri="{BB962C8B-B14F-4D97-AF65-F5344CB8AC3E}">
        <p14:creationId xmlns:p14="http://schemas.microsoft.com/office/powerpoint/2010/main" val="708463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de-composition">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40563" y="347332"/>
            <a:ext cx="11508537" cy="678672"/>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3" name="Picture Placeholder 5">
            <a:extLst>
              <a:ext uri="{FF2B5EF4-FFF2-40B4-BE49-F238E27FC236}">
                <a16:creationId xmlns:a16="http://schemas.microsoft.com/office/drawing/2014/main" id="{BA157ECE-584D-D58C-7F05-1EEA65307A8A}"/>
              </a:ext>
            </a:extLst>
          </p:cNvPr>
          <p:cNvSpPr>
            <a:spLocks noGrp="1"/>
          </p:cNvSpPr>
          <p:nvPr>
            <p:ph type="pic" sz="quarter" idx="11"/>
          </p:nvPr>
        </p:nvSpPr>
        <p:spPr>
          <a:xfrm>
            <a:off x="340563" y="2447348"/>
            <a:ext cx="7571494" cy="4072184"/>
          </a:xfrm>
          <a:prstGeom prst="roundRect">
            <a:avLst>
              <a:gd name="adj" fmla="val 3456"/>
            </a:avLst>
          </a:prstGeom>
          <a:solidFill>
            <a:schemeClr val="tx1"/>
          </a:solidFill>
          <a:ln w="38100">
            <a:noFill/>
          </a:ln>
        </p:spPr>
        <p:txBody>
          <a:bodyPr/>
          <a:lstStyle/>
          <a:p>
            <a:endParaRPr lang="en-US"/>
          </a:p>
        </p:txBody>
      </p:sp>
      <p:sp>
        <p:nvSpPr>
          <p:cNvPr id="7" name="Text Placeholder 6">
            <a:extLst>
              <a:ext uri="{FF2B5EF4-FFF2-40B4-BE49-F238E27FC236}">
                <a16:creationId xmlns:a16="http://schemas.microsoft.com/office/drawing/2014/main" id="{6ED1E4EC-C8D3-C56F-F489-179CD2CF7B6C}"/>
              </a:ext>
            </a:extLst>
          </p:cNvPr>
          <p:cNvSpPr>
            <a:spLocks noGrp="1"/>
          </p:cNvSpPr>
          <p:nvPr>
            <p:ph type="body" sz="quarter" idx="12"/>
          </p:nvPr>
        </p:nvSpPr>
        <p:spPr>
          <a:xfrm>
            <a:off x="340563" y="1403404"/>
            <a:ext cx="11508537" cy="699551"/>
          </a:xfrm>
          <a:prstGeom prst="roundRect">
            <a:avLst>
              <a:gd name="adj" fmla="val 5043"/>
            </a:avLst>
          </a:prstGeom>
          <a:noFill/>
        </p:spPr>
        <p:txBody>
          <a:bodyPr lIns="0" tIns="0" rIns="0" anchor="ctr" anchorCtr="0">
            <a:spAutoFit/>
          </a:bodyPr>
          <a:lstStyle>
            <a:lvl1pPr marL="0" indent="0">
              <a:buNone/>
              <a:defRPr sz="1800">
                <a:solidFill>
                  <a:schemeClr val="bg1"/>
                </a:solidFill>
              </a:defRPr>
            </a:lvl1pPr>
            <a:lvl2pPr marL="457200" indent="0">
              <a:buNone/>
              <a:defRPr sz="16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a:t>
            </a:r>
          </a:p>
          <a:p>
            <a:pPr lvl="0"/>
            <a:r>
              <a:rPr lang="en-US" dirty="0"/>
              <a:t>Master text styles</a:t>
            </a:r>
          </a:p>
        </p:txBody>
      </p:sp>
      <p:sp>
        <p:nvSpPr>
          <p:cNvPr id="5" name="Callout: Down Arrow 4">
            <a:extLst>
              <a:ext uri="{FF2B5EF4-FFF2-40B4-BE49-F238E27FC236}">
                <a16:creationId xmlns:a16="http://schemas.microsoft.com/office/drawing/2014/main" id="{BAE4049F-C3AB-1C61-89BD-6C81A2CCB192}"/>
              </a:ext>
            </a:extLst>
          </p:cNvPr>
          <p:cNvSpPr/>
          <p:nvPr userDrawn="1"/>
        </p:nvSpPr>
        <p:spPr>
          <a:xfrm>
            <a:off x="9586829" y="2581720"/>
            <a:ext cx="966159" cy="957532"/>
          </a:xfrm>
          <a:prstGeom prst="downArrowCallout">
            <a:avLst>
              <a:gd name="adj1" fmla="val 25000"/>
              <a:gd name="adj2" fmla="val 25000"/>
              <a:gd name="adj3" fmla="val 22297"/>
              <a:gd name="adj4" fmla="val 64977"/>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CL" dirty="0">
                <a:solidFill>
                  <a:schemeClr val="tx1"/>
                </a:solidFill>
              </a:rPr>
              <a:t>Link</a:t>
            </a:r>
          </a:p>
          <a:p>
            <a:pPr algn="ctr"/>
            <a:r>
              <a:rPr lang="es-CL" dirty="0">
                <a:solidFill>
                  <a:schemeClr val="tx1"/>
                </a:solidFill>
              </a:rPr>
              <a:t>Online</a:t>
            </a:r>
            <a:endParaRPr lang="en-US" dirty="0">
              <a:solidFill>
                <a:schemeClr val="tx1"/>
              </a:solidFill>
            </a:endParaRPr>
          </a:p>
        </p:txBody>
      </p:sp>
      <p:sp>
        <p:nvSpPr>
          <p:cNvPr id="9" name="Chart Placeholder 8">
            <a:extLst>
              <a:ext uri="{FF2B5EF4-FFF2-40B4-BE49-F238E27FC236}">
                <a16:creationId xmlns:a16="http://schemas.microsoft.com/office/drawing/2014/main" id="{85FE893F-47A3-E5F7-1212-48465408B0C7}"/>
              </a:ext>
            </a:extLst>
          </p:cNvPr>
          <p:cNvSpPr>
            <a:spLocks noGrp="1"/>
          </p:cNvSpPr>
          <p:nvPr>
            <p:ph type="chart" sz="quarter" idx="14" hasCustomPrompt="1"/>
          </p:nvPr>
        </p:nvSpPr>
        <p:spPr>
          <a:xfrm>
            <a:off x="8290719" y="3797514"/>
            <a:ext cx="3558381" cy="2597150"/>
          </a:xfrm>
        </p:spPr>
        <p:txBody>
          <a:bodyPr/>
          <a:lstStyle>
            <a:lvl1pPr marL="0" indent="0">
              <a:buNone/>
              <a:defRPr>
                <a:solidFill>
                  <a:schemeClr val="bg1"/>
                </a:solidFill>
              </a:defRPr>
            </a:lvl1pPr>
          </a:lstStyle>
          <a:p>
            <a:r>
              <a:rPr lang="es-CL" dirty="0"/>
              <a:t>https://example.com/ </a:t>
            </a:r>
            <a:endParaRPr lang="en-US" dirty="0"/>
          </a:p>
        </p:txBody>
      </p:sp>
    </p:spTree>
    <p:extLst>
      <p:ext uri="{BB962C8B-B14F-4D97-AF65-F5344CB8AC3E}">
        <p14:creationId xmlns:p14="http://schemas.microsoft.com/office/powerpoint/2010/main" val="4274332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flect-box">
    <p:spTree>
      <p:nvGrpSpPr>
        <p:cNvPr id="1" name=""/>
        <p:cNvGrpSpPr/>
        <p:nvPr/>
      </p:nvGrpSpPr>
      <p:grpSpPr>
        <a:xfrm>
          <a:off x="0" y="0"/>
          <a:ext cx="0" cy="0"/>
          <a:chOff x="0" y="0"/>
          <a:chExt cx="0" cy="0"/>
        </a:xfrm>
      </p:grpSpPr>
      <p:sp>
        <p:nvSpPr>
          <p:cNvPr id="6" name="background_cc">
            <a:extLst>
              <a:ext uri="{FF2B5EF4-FFF2-40B4-BE49-F238E27FC236}">
                <a16:creationId xmlns:a16="http://schemas.microsoft.com/office/drawing/2014/main" id="{A414259A-EE28-0473-21CE-0257CE7539E5}"/>
              </a:ext>
            </a:extLst>
          </p:cNvPr>
          <p:cNvSpPr/>
          <p:nvPr userDrawn="1"/>
        </p:nvSpPr>
        <p:spPr>
          <a:xfrm>
            <a:off x="0" y="0"/>
            <a:ext cx="12192000" cy="6858000"/>
          </a:xfrm>
          <a:prstGeom prst="rect">
            <a:avLst/>
          </a:prstGeom>
          <a:solidFill>
            <a:srgbClr val="4338C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a:extLst>
              <a:ext uri="{FF2B5EF4-FFF2-40B4-BE49-F238E27FC236}">
                <a16:creationId xmlns:a16="http://schemas.microsoft.com/office/drawing/2014/main" id="{D7FA4241-75AB-E168-9F15-606C0FA2D9CB}"/>
              </a:ext>
            </a:extLst>
          </p:cNvPr>
          <p:cNvSpPr>
            <a:spLocks noGrp="1"/>
          </p:cNvSpPr>
          <p:nvPr>
            <p:ph type="title"/>
          </p:nvPr>
        </p:nvSpPr>
        <p:spPr>
          <a:xfrm>
            <a:off x="331039" y="328282"/>
            <a:ext cx="11518062" cy="665027"/>
          </a:xfrm>
        </p:spPr>
        <p:txBody>
          <a:bodyPr lIns="0" tIns="0" rIns="0" bIns="0">
            <a:normAutofit/>
          </a:bodyPr>
          <a:lstStyle>
            <a:lvl1pPr algn="l">
              <a:defRPr sz="3600">
                <a:solidFill>
                  <a:schemeClr val="bg1"/>
                </a:solidFill>
                <a:latin typeface="Segoe UI Black" panose="020B0A02040204020203" pitchFamily="34" charset="0"/>
                <a:ea typeface="Segoe UI Black" panose="020B0A02040204020203" pitchFamily="34" charset="0"/>
              </a:defRPr>
            </a:lvl1pPr>
          </a:lstStyle>
          <a:p>
            <a:r>
              <a:rPr lang="en-US" dirty="0"/>
              <a:t>Click to edit Master title style</a:t>
            </a:r>
          </a:p>
        </p:txBody>
      </p:sp>
      <p:sp>
        <p:nvSpPr>
          <p:cNvPr id="4" name="Chart Placeholder 3">
            <a:extLst>
              <a:ext uri="{FF2B5EF4-FFF2-40B4-BE49-F238E27FC236}">
                <a16:creationId xmlns:a16="http://schemas.microsoft.com/office/drawing/2014/main" id="{E9633AA3-1F01-FC54-9584-5A176A246101}"/>
              </a:ext>
            </a:extLst>
          </p:cNvPr>
          <p:cNvSpPr>
            <a:spLocks noGrp="1"/>
          </p:cNvSpPr>
          <p:nvPr>
            <p:ph type="chart" sz="quarter" idx="14"/>
          </p:nvPr>
        </p:nvSpPr>
        <p:spPr>
          <a:xfrm>
            <a:off x="7893693" y="1371600"/>
            <a:ext cx="3955408" cy="5158118"/>
          </a:xfrm>
          <a:prstGeom prst="roundRect">
            <a:avLst>
              <a:gd name="adj" fmla="val 4940"/>
            </a:avLst>
          </a:prstGeom>
          <a:solidFill>
            <a:schemeClr val="bg1"/>
          </a:solidFill>
        </p:spPr>
        <p:txBody>
          <a:bodyPr lIns="365760" tIns="365760" rIns="365760" bIns="365760" anchor="ctr" anchorCtr="0"/>
          <a:lstStyle>
            <a:lvl1pPr marL="0" indent="0">
              <a:buNone/>
              <a:defRPr>
                <a:solidFill>
                  <a:schemeClr val="tx1"/>
                </a:solidFill>
              </a:defRPr>
            </a:lvl1pPr>
          </a:lstStyle>
          <a:p>
            <a:endParaRPr lang="en-US"/>
          </a:p>
        </p:txBody>
      </p:sp>
      <p:sp>
        <p:nvSpPr>
          <p:cNvPr id="9" name="Text Placeholder 2">
            <a:extLst>
              <a:ext uri="{FF2B5EF4-FFF2-40B4-BE49-F238E27FC236}">
                <a16:creationId xmlns:a16="http://schemas.microsoft.com/office/drawing/2014/main" id="{8205E5FA-6881-9803-B9CE-B9F6C0D4259D}"/>
              </a:ext>
            </a:extLst>
          </p:cNvPr>
          <p:cNvSpPr>
            <a:spLocks noGrp="1"/>
          </p:cNvSpPr>
          <p:nvPr>
            <p:ph idx="1"/>
          </p:nvPr>
        </p:nvSpPr>
        <p:spPr>
          <a:xfrm>
            <a:off x="331037" y="1371600"/>
            <a:ext cx="7231619" cy="5181600"/>
          </a:xfrm>
          <a:prstGeom prst="rect">
            <a:avLst/>
          </a:prstGeom>
        </p:spPr>
        <p:txBody>
          <a:bodyPr vert="horz" lIns="0" tIns="0" rIns="0" bIns="0" rtlCol="0">
            <a:normAutofit/>
          </a:bodyPr>
          <a:lstStyle>
            <a:lvl1pPr marL="0" indent="0">
              <a:buNone/>
              <a:defRPr>
                <a:solidFill>
                  <a:schemeClr val="bg1"/>
                </a:solidFill>
              </a:defRPr>
            </a:lvl1pPr>
            <a:lvl2pPr marL="457200" indent="0">
              <a:buNone/>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2041891"/>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E91179-C1CD-A08D-D9B7-A92C32FCB4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A82CB0B4-6181-CC09-113A-CBA6A84A242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6157707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6" r:id="rId3"/>
    <p:sldLayoutId id="2147483657" r:id="rId4"/>
    <p:sldLayoutId id="2147483658" r:id="rId5"/>
    <p:sldLayoutId id="2147483659" r:id="rId6"/>
    <p:sldLayoutId id="2147483662" r:id="rId7"/>
    <p:sldLayoutId id="2147483661" r:id="rId8"/>
    <p:sldLayoutId id="2147483663" r:id="rId9"/>
    <p:sldLayoutId id="2147483655" r:id="rId10"/>
  </p:sldLayoutIdLst>
  <p:txStyles>
    <p:titleStyle>
      <a:lvl1pPr algn="l" defTabSz="914400" rtl="0" eaLnBrk="1" latinLnBrk="0" hangingPunct="1">
        <a:lnSpc>
          <a:spcPct val="90000"/>
        </a:lnSpc>
        <a:spcBef>
          <a:spcPct val="0"/>
        </a:spcBef>
        <a:buNone/>
        <a:defRPr sz="4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5.png"/><Relationship Id="rId3" Type="http://schemas.openxmlformats.org/officeDocument/2006/relationships/image" Target="../media/image6.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1.png"/><Relationship Id="rId3" Type="http://schemas.openxmlformats.org/officeDocument/2006/relationships/hyperlink" Target="https://app.protobject.com/generate?es-a04-melody-light&amp;es&amp;dynamic&amp;-1"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974216A-BFA6-9732-A49C-32CF61E454ED}"/>
              </a:ext>
            </a:extLst>
          </p:cNvPr>
          <p:cNvSpPr txBox="1"/>
          <p:nvPr/>
        </p:nvSpPr>
        <p:spPr>
          <a:xfrm>
            <a:off x="765048" y="2340864"/>
            <a:ext cx="10661904" cy="3847207"/>
          </a:xfrm>
          <a:prstGeom prst="rect">
            <a:avLst/>
          </a:prstGeom>
          <a:noFill/>
        </p:spPr>
        <p:txBody>
          <a:bodyPr wrap="square" rtlCol="0">
            <a:spAutoFit/>
          </a:bodyPr>
          <a:lstStyle/>
          <a:p>
            <a:r>
              <a:rPr lang="en-US" sz="2800" dirty="0">
                <a:solidFill>
                  <a:schemeClr val="bg1">
                    <a:lumMod val="65000"/>
                  </a:schemeClr>
                </a:solidFill>
                <a:latin typeface="Segoe UI" panose="020B0502040204020203" pitchFamily="34" charset="0"/>
                <a:cs typeface="Segoe UI" panose="020B0502040204020203" pitchFamily="34" charset="0"/>
              </a:rPr>
              <a:t>English</a:t>
            </a:r>
          </a:p>
          <a:p>
            <a:r>
              <a:rPr lang="en-US" sz="2000" dirty="0">
                <a:latin typeface="Segoe UI" panose="020B0502040204020203" pitchFamily="34" charset="0"/>
                <a:cs typeface="Segoe UI" panose="020B0502040204020203" pitchFamily="34" charset="0"/>
              </a:rPr>
              <a:t>This presentation is automatically generated. </a:t>
            </a:r>
          </a:p>
          <a:p>
            <a:r>
              <a:rPr lang="en-US" sz="2000" b="1" dirty="0">
                <a:latin typeface="Segoe UI" panose="020B0502040204020203" pitchFamily="34" charset="0"/>
                <a:cs typeface="Segoe UI" panose="020B0502040204020203" pitchFamily="34" charset="0"/>
              </a:rPr>
              <a:t>You can freely edit it and add any extra content you wish.</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Español</a:t>
            </a:r>
          </a:p>
          <a:p>
            <a:r>
              <a:rPr lang="en-US" sz="2000" dirty="0">
                <a:latin typeface="Segoe UI" panose="020B0502040204020203" pitchFamily="34" charset="0"/>
                <a:cs typeface="Segoe UI" panose="020B0502040204020203" pitchFamily="34" charset="0"/>
              </a:rPr>
              <a:t>Esta </a:t>
            </a:r>
            <a:r>
              <a:rPr lang="en-US" sz="2000" dirty="0" err="1">
                <a:latin typeface="Segoe UI" panose="020B0502040204020203" pitchFamily="34" charset="0"/>
                <a:cs typeface="Segoe UI" panose="020B0502040204020203" pitchFamily="34" charset="0"/>
              </a:rPr>
              <a:t>presentación</a:t>
            </a:r>
            <a:r>
              <a:rPr lang="en-US" sz="2000" dirty="0">
                <a:latin typeface="Segoe UI" panose="020B0502040204020203" pitchFamily="34" charset="0"/>
                <a:cs typeface="Segoe UI" panose="020B0502040204020203" pitchFamily="34" charset="0"/>
              </a:rPr>
              <a:t> se genera </a:t>
            </a:r>
            <a:r>
              <a:rPr lang="en-US" sz="2000" dirty="0" err="1">
                <a:latin typeface="Segoe UI" panose="020B0502040204020203" pitchFamily="34" charset="0"/>
                <a:cs typeface="Segoe UI" panose="020B0502040204020203" pitchFamily="34" charset="0"/>
              </a:rPr>
              <a:t>automáticamente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Puedes</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 </a:t>
            </a:r>
            <a:r>
              <a:rPr lang="en-US" sz="2000" b="1" dirty="0" err="1">
                <a:latin typeface="Segoe UI" panose="020B0502040204020203" pitchFamily="34" charset="0"/>
                <a:cs typeface="Segoe UI" panose="020B0502040204020203" pitchFamily="34" charset="0"/>
              </a:rPr>
              <a:t>tu</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criterio</a:t>
            </a:r>
            <a:r>
              <a:rPr lang="en-US" sz="2000" b="1" dirty="0">
                <a:latin typeface="Segoe UI" panose="020B0502040204020203" pitchFamily="34" charset="0"/>
                <a:cs typeface="Segoe UI" panose="020B0502040204020203" pitchFamily="34" charset="0"/>
              </a:rPr>
              <a:t> y </a:t>
            </a:r>
            <a:r>
              <a:rPr lang="en-US" sz="2000" b="1" dirty="0" err="1">
                <a:latin typeface="Segoe UI" panose="020B0502040204020203" pitchFamily="34" charset="0"/>
                <a:cs typeface="Segoe UI" panose="020B0502040204020203" pitchFamily="34" charset="0"/>
              </a:rPr>
              <a:t>añadir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cualquier</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contenido</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adicional</a:t>
            </a:r>
            <a:r>
              <a:rPr lang="en-US" sz="2000" b="1" dirty="0">
                <a:latin typeface="Segoe UI" panose="020B0502040204020203" pitchFamily="34" charset="0"/>
                <a:cs typeface="Segoe UI" panose="020B0502040204020203" pitchFamily="34" charset="0"/>
              </a:rPr>
              <a:t> que </a:t>
            </a:r>
            <a:r>
              <a:rPr lang="en-US" sz="2000" b="1" dirty="0" err="1">
                <a:latin typeface="Segoe UI" panose="020B0502040204020203" pitchFamily="34" charset="0"/>
                <a:cs typeface="Segoe UI" panose="020B0502040204020203" pitchFamily="34" charset="0"/>
              </a:rPr>
              <a:t>desees</a:t>
            </a:r>
            <a:r>
              <a:rPr lang="en-US" sz="2000" b="1" dirty="0">
                <a:latin typeface="Segoe UI" panose="020B0502040204020203" pitchFamily="34" charset="0"/>
                <a:cs typeface="Segoe UI" panose="020B0502040204020203" pitchFamily="34" charset="0"/>
              </a:rPr>
              <a:t>.</a:t>
            </a:r>
          </a:p>
          <a:p>
            <a:endParaRPr lang="en-US" sz="2000" dirty="0">
              <a:latin typeface="Segoe UI" panose="020B0502040204020203" pitchFamily="34" charset="0"/>
              <a:cs typeface="Segoe UI" panose="020B0502040204020203" pitchFamily="34" charset="0"/>
            </a:endParaRPr>
          </a:p>
          <a:p>
            <a:r>
              <a:rPr lang="en-US" sz="2800" dirty="0">
                <a:solidFill>
                  <a:schemeClr val="bg1">
                    <a:lumMod val="65000"/>
                  </a:schemeClr>
                </a:solidFill>
                <a:latin typeface="Segoe UI" panose="020B0502040204020203" pitchFamily="34" charset="0"/>
                <a:cs typeface="Segoe UI" panose="020B0502040204020203" pitchFamily="34" charset="0"/>
              </a:rPr>
              <a:t>Italiano</a:t>
            </a:r>
          </a:p>
          <a:p>
            <a:r>
              <a:rPr lang="en-US" sz="2000" dirty="0">
                <a:latin typeface="Segoe UI" panose="020B0502040204020203" pitchFamily="34" charset="0"/>
                <a:cs typeface="Segoe UI" panose="020B0502040204020203" pitchFamily="34" charset="0"/>
              </a:rPr>
              <a:t>Questa </a:t>
            </a:r>
            <a:r>
              <a:rPr lang="en-US" sz="2000" dirty="0" err="1">
                <a:latin typeface="Segoe UI" panose="020B0502040204020203" pitchFamily="34" charset="0"/>
                <a:cs typeface="Segoe UI" panose="020B0502040204020203" pitchFamily="34" charset="0"/>
              </a:rPr>
              <a:t>presentazione</a:t>
            </a:r>
            <a:r>
              <a:rPr lang="en-US" sz="2000" dirty="0">
                <a:latin typeface="Segoe UI" panose="020B0502040204020203" pitchFamily="34" charset="0"/>
                <a:cs typeface="Segoe UI" panose="020B0502040204020203" pitchFamily="34" charset="0"/>
              </a:rPr>
              <a:t> è </a:t>
            </a:r>
            <a:r>
              <a:rPr lang="en-US" sz="2000" dirty="0" err="1">
                <a:latin typeface="Segoe UI" panose="020B0502040204020203" pitchFamily="34" charset="0"/>
                <a:cs typeface="Segoe UI" panose="020B0502040204020203" pitchFamily="34" charset="0"/>
              </a:rPr>
              <a:t>generata</a:t>
            </a:r>
            <a:r>
              <a:rPr lang="en-US" sz="2000" dirty="0">
                <a:latin typeface="Segoe UI" panose="020B0502040204020203" pitchFamily="34" charset="0"/>
                <a:cs typeface="Segoe UI" panose="020B0502040204020203" pitchFamily="34" charset="0"/>
              </a:rPr>
              <a:t> </a:t>
            </a:r>
            <a:r>
              <a:rPr lang="en-US" sz="2000" dirty="0" err="1">
                <a:latin typeface="Segoe UI" panose="020B0502040204020203" pitchFamily="34" charset="0"/>
                <a:cs typeface="Segoe UI" panose="020B0502040204020203" pitchFamily="34" charset="0"/>
              </a:rPr>
              <a:t>automaticamente</a:t>
            </a:r>
            <a:r>
              <a:rPr lang="en-US" sz="2000" dirty="0">
                <a:latin typeface="Segoe UI" panose="020B0502040204020203" pitchFamily="34" charset="0"/>
                <a:cs typeface="Segoe UI" panose="020B0502040204020203" pitchFamily="34" charset="0"/>
              </a:rPr>
              <a:t>. </a:t>
            </a:r>
          </a:p>
          <a:p>
            <a:r>
              <a:rPr lang="en-US" sz="2000" b="1" dirty="0" err="1">
                <a:latin typeface="Segoe UI" panose="020B0502040204020203" pitchFamily="34" charset="0"/>
                <a:cs typeface="Segoe UI" panose="020B0502040204020203" pitchFamily="34" charset="0"/>
              </a:rPr>
              <a:t>Puoi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modificarla</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liberamente</a:t>
            </a:r>
            <a:r>
              <a:rPr lang="en-US" sz="2000" b="1" dirty="0">
                <a:latin typeface="Segoe UI" panose="020B0502040204020203" pitchFamily="34" charset="0"/>
                <a:cs typeface="Segoe UI" panose="020B0502040204020203" pitchFamily="34" charset="0"/>
              </a:rPr>
              <a:t> e </a:t>
            </a:r>
            <a:r>
              <a:rPr lang="en-US" sz="2000" b="1" dirty="0" err="1">
                <a:latin typeface="Segoe UI" panose="020B0502040204020203" pitchFamily="34" charset="0"/>
                <a:cs typeface="Segoe UI" panose="020B0502040204020203" pitchFamily="34" charset="0"/>
              </a:rPr>
              <a:t>aggiungere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eventuali</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contenuti</a:t>
            </a:r>
            <a:r>
              <a:rPr lang="en-US" sz="2000" b="1" dirty="0">
                <a:latin typeface="Segoe UI" panose="020B0502040204020203" pitchFamily="34" charset="0"/>
                <a:cs typeface="Segoe UI" panose="020B0502040204020203" pitchFamily="34" charset="0"/>
              </a:rPr>
              <a:t> extra </a:t>
            </a:r>
            <a:r>
              <a:rPr lang="en-US" sz="2000" b="1" dirty="0" err="1">
                <a:latin typeface="Segoe UI" panose="020B0502040204020203" pitchFamily="34" charset="0"/>
                <a:cs typeface="Segoe UI" panose="020B0502040204020203" pitchFamily="34" charset="0"/>
              </a:rPr>
              <a:t>che</a:t>
            </a:r>
            <a:r>
              <a:rPr lang="en-US" sz="2000" b="1" dirty="0">
                <a:latin typeface="Segoe UI" panose="020B0502040204020203" pitchFamily="34" charset="0"/>
                <a:cs typeface="Segoe UI" panose="020B0502040204020203" pitchFamily="34" charset="0"/>
              </a:rPr>
              <a:t> </a:t>
            </a:r>
            <a:r>
              <a:rPr lang="en-US" sz="2000" b="1" dirty="0" err="1">
                <a:latin typeface="Segoe UI" panose="020B0502040204020203" pitchFamily="34" charset="0"/>
                <a:cs typeface="Segoe UI" panose="020B0502040204020203" pitchFamily="34" charset="0"/>
              </a:rPr>
              <a:t>desideri</a:t>
            </a:r>
            <a:r>
              <a:rPr lang="en-US" sz="2000" b="1" dirty="0">
                <a:latin typeface="Segoe UI" panose="020B0502040204020203" pitchFamily="34" charset="0"/>
                <a:cs typeface="Segoe UI" panose="020B0502040204020203" pitchFamily="34" charset="0"/>
              </a:rPr>
              <a:t>.</a:t>
            </a:r>
          </a:p>
        </p:txBody>
      </p:sp>
      <p:pic>
        <p:nvPicPr>
          <p:cNvPr id="6" name="Graphic 5">
            <a:extLst>
              <a:ext uri="{FF2B5EF4-FFF2-40B4-BE49-F238E27FC236}">
                <a16:creationId xmlns:a16="http://schemas.microsoft.com/office/drawing/2014/main" id="{ADDBF746-CBFF-7D5E-0904-0C23A0CCAA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5048" y="735575"/>
            <a:ext cx="1640124" cy="369739"/>
          </a:xfrm>
          <a:prstGeom prst="rect">
            <a:avLst/>
          </a:prstGeom>
        </p:spPr>
      </p:pic>
    </p:spTree>
    <p:extLst>
      <p:ext uri="{BB962C8B-B14F-4D97-AF65-F5344CB8AC3E}">
        <p14:creationId xmlns:p14="http://schemas.microsoft.com/office/powerpoint/2010/main" val="1091577834"/>
      </p:ext>
    </p:extLst>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Espectáculo de Luces y Sonido</a:t>
            </a:r>
          </a:p>
        </p:txBody>
      </p:sp>
      <p:sp>
        <p:nvSpPr>
          <p:cNvPr id="3" name="Subtitle 2"/>
          <p:cNvSpPr>
            <a:spLocks noGrp="1"/>
          </p:cNvSpPr>
          <p:nvPr>
            <p:ph type="subTitle" idx="1"/>
          </p:nvPr>
        </p:nvSpPr>
        <p:spPr/>
        <p:txBody>
          <a:bodyPr/>
          <a:lstStyle/>
          <a:p>
            <a:r>
              <a:t>Combina luces y música en perfecta sincronía y aprende a usar variables para controlar fácilmente la velocidad de tu código.</a:t>
            </a:r>
          </a:p>
        </p:txBody>
      </p:sp>
      <p:pic>
        <p:nvPicPr>
          <p:cNvPr id="4" name="Picture Placeholder 3" descr="04.melodia-con-luces.png"/>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ctrTitle"/>
          </p:nvPr>
        </p:nvSpPr>
        <p:spPr/>
        <p:txBody>
          <a:bodyPr/>
          <a:lstStyle/>
          <a:p>
            <a:r>
              <a:t>¿Qué haremos?</a:t>
            </a:r>
          </a:p>
        </p:txBody>
      </p:sp>
      <p:pic>
        <p:nvPicPr>
          <p:cNvPr id="3" name="Picture Placeholder 2" descr="04_birthday_light.gif"/>
          <p:cNvPicPr>
            <a:picLocks noGrp="1" noChangeAspect="1"/>
          </p:cNvPicPr>
          <p:nvPr>
            <p:ph type="pic" idx="11" sz="quarter"/>
          </p:nvPr>
        </p:nvPicPr>
        <p:blipFill>
          <a:blip r:embed="rId2"/>
          <a:srcRect l="647" r="647"/>
          <a:stretch>
            <a:fillRect/>
          </a:stretch>
        </p:blipFill>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El Desafío: Sincronización y Velocidad</a:t>
            </a:r>
          </a:p>
        </p:txBody>
      </p:sp>
      <p:pic>
        <p:nvPicPr>
          <p:cNvPr id="3" name="Picture Placeholder 2" descr="a-light.notes_.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El primer objetivo de un buen espectáculo de luces es la </a:t>
            </a:r>
            <a:r>
              <a:rPr sz="1400" b="1"/>
              <a:t>sincronización</a:t>
            </a:r>
            <a:r>
              <a:rPr sz="1400"/>
              <a:t>, asegurarse de que cada destello de luz ocurra en el mismo momento exacto que una nota musical. Esto crea un efecto profesional y emocionante.</a:t>
            </a:r>
          </a:p>
          <a:p>
            <a:r>
              <a:rPr sz="1400"/>
              <a:t>Pero hay un segundo desafío más grande: el </a:t>
            </a:r>
            <a:r>
              <a:rPr sz="1400" b="1"/>
              <a:t>control</a:t>
            </a:r>
            <a:r>
              <a:rPr sz="1400"/>
              <a:t>. Imagina que construyes toda tu secuencia, pero luego decides que quieres que se ejecute más rápido. Tendrías que volver y cambiar manualmente el valor de retardo para *cada nota* y *cada luz*. Para una canción larga, ¡eso podría significar cientos de cambios! Esto es lento y una receta para cometer errores.</a:t>
            </a:r>
          </a:p>
        </p:txBody>
      </p:sp>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La Solución: una Variable como Control Maestro</a:t>
            </a:r>
          </a:p>
        </p:txBody>
      </p:sp>
      <p:pic>
        <p:nvPicPr>
          <p:cNvPr id="3" name="Picture Placeholder 2" descr="b-variable.notes.es.png"/>
          <p:cNvPicPr>
            <a:picLocks noGrp="1" noChangeAspect="1"/>
          </p:cNvPicPr>
          <p:nvPr>
            <p:ph type="pic" idx="11" sz="quarter"/>
          </p:nvPr>
        </p:nvPicPr>
        <p:blipFill>
          <a:blip r:embed="rId2"/>
          <a:srcRect l="647" r="647"/>
          <a:stretch>
            <a:fillRect/>
          </a:stretch>
        </p:blipFill>
        <p:spPr/>
      </p:pic>
      <p:sp>
        <p:nvSpPr>
          <p:cNvPr id="4" name="Text Placeholder 3"/>
          <p:cNvSpPr>
            <a:spLocks noGrp="1"/>
          </p:cNvSpPr>
          <p:nvPr>
            <p:ph type="body" idx="12" sz="quarter"/>
          </p:nvPr>
        </p:nvSpPr>
        <p:spPr/>
        <p:txBody>
          <a:bodyPr/>
          <a:lstStyle/>
          <a:p>
            <a:r>
              <a:rPr sz="1400"/>
              <a:t>Para resolver el problema de tener que cambiar muchos valores a la vez, los programadores usan </a:t>
            </a:r>
            <a:r>
              <a:rPr sz="1400" b="1"/>
              <a:t>variables</a:t>
            </a:r>
            <a:r>
              <a:rPr sz="1400"/>
              <a:t>.</a:t>
            </a:r>
          </a:p>
          <a:p>
            <a:r>
              <a:rPr sz="1400"/>
              <a:t>Una </a:t>
            </a:r>
            <a:r>
              <a:rPr sz="1400" b="1"/>
              <a:t>variable</a:t>
            </a:r>
            <a:r>
              <a:rPr sz="1400"/>
              <a:t> es como una caja con una etiqueta. Puedes almacenar una sola pieza de información, como un número, dentro de esta caja. La parte poderosa es que luego puedes usar esta caja en muchos lugares de tu código.</a:t>
            </a:r>
          </a:p>
          <a:p>
            <a:r>
              <a:rPr sz="1400"/>
              <a:t>Si quieres cambiar el número, solo tienes que cambiarlo </a:t>
            </a:r>
            <a:r>
              <a:rPr sz="1400" b="1"/>
              <a:t>dentro de la caja una vez</a:t>
            </a:r>
            <a:r>
              <a:rPr sz="1400"/>
              <a:t>. En todos los lugares donde usaste la caja, el valor se actualizará automáticamente. ¡Es como un control maestro para tu código!</a:t>
            </a:r>
          </a:p>
        </p:txBody>
      </p:sp>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Crea un Espectáculo de Luces Musical</a:t>
            </a:r>
          </a:p>
        </p:txBody>
      </p:sp>
      <p:sp>
        <p:nvSpPr>
          <p:cNvPr id="3" name="Text Placeholder 2"/>
          <p:cNvSpPr>
            <a:spLocks noGrp="1"/>
          </p:cNvSpPr>
          <p:nvPr>
            <p:ph type="body" idx="12" sz="quarter"/>
          </p:nvPr>
        </p:nvSpPr>
        <p:spPr/>
        <p:txBody>
          <a:bodyPr/>
          <a:lstStyle/>
          <a:p>
            <a:r>
              <a:rPr sz="1400"/>
              <a:t>Presiona Añadir Dispositivo y selecciona TecladoMusical.</a:t>
            </a:r>
          </a:p>
          <a:p>
            <a:r>
              <a:rPr sz="1400"/>
              <a:t>Presiona de nuevo Añadir Dispositivo y selecciona Lámpara.</a:t>
            </a:r>
          </a:p>
          <a:p>
            <a:r>
              <a:rPr sz="1400"/>
              <a:t>Recuerda que si no tienes smartphones para escanear los códigos QR, puedes presionar Abrir en esta ventana.</a:t>
            </a:r>
          </a:p>
        </p:txBody>
      </p:sp>
      <p:sp>
        <p:nvSpPr>
          <p:cNvPr id="4" name="Chart Placeholder 3"/>
          <p:cNvSpPr>
            <a:spLocks noGrp="1"/>
          </p:cNvSpPr>
          <p:nvPr>
            <p:ph type="chart" idx="14" sz="quarter"/>
          </p:nvPr>
        </p:nvSpPr>
        <p:spPr/>
        <p:txBody>
          <a:bodyPr/>
          <a:p>
            <a:r>
              <a:rPr sz="1400"/>
              <a:t>Creemos un prototipo que toque ♪ Feliz Cumpleaños ♪ con luces perfectamente sincronizadas y ajustables.</a:t>
            </a:r>
          </a:p>
        </p:txBody>
      </p:sp>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Composición del Código</a:t>
            </a:r>
          </a:p>
        </p:txBody>
      </p:sp>
      <p:pic>
        <p:nvPicPr>
          <p:cNvPr id="3" name="Picture Placeholder 2" descr="screenshot_192e84b43110c15bf23108c44d323194.png"/>
          <p:cNvPicPr>
            <a:picLocks noGrp="1" noChangeAspect="1"/>
          </p:cNvPicPr>
          <p:nvPr>
            <p:ph type="pic" idx="11" sz="quarter"/>
          </p:nvPr>
        </p:nvPicPr>
        <p:blipFill>
          <a:blip r:embed="rId2"/>
          <a:srcRect t="2193" b="2193"/>
          <a:stretch>
            <a:fillRect/>
          </a:stretch>
        </p:blipFill>
        <p:spPr/>
      </p:pic>
      <p:sp>
        <p:nvSpPr>
          <p:cNvPr id="4" name="Text Placeholder 3"/>
          <p:cNvSpPr>
            <a:spLocks noGrp="1"/>
          </p:cNvSpPr>
          <p:nvPr>
            <p:ph type="body" idx="12" sz="quarter"/>
          </p:nvPr>
        </p:nvSpPr>
        <p:spPr/>
        <p:txBody>
          <a:bodyPr/>
          <a:lstStyle/>
          <a:p>
            <a:r>
              <a:rPr sz="1400"/>
              <a:t>Haz clic en el ícono del signo de interrogación para abrir los comentarios que explican el código. Observa cómo la variable `tiempo` se define una vez al principio y luego se usa para todos los retardos. Los bloques de multiplicación se encuentran en la categoría Matemáticas.</a:t>
            </a:r>
          </a:p>
        </p:txBody>
      </p:sp>
      <p:sp>
        <p:nvSpPr>
          <p:cNvPr id="5" name="Chart Placeholder 4"/>
          <p:cNvSpPr>
            <a:spLocks noGrp="1"/>
          </p:cNvSpPr>
          <p:nvPr>
            <p:ph type="chart" idx="14" sz="quarter"/>
          </p:nvPr>
        </p:nvSpPr>
        <p:spPr/>
        <p:txBody>
          <a:bodyPr/>
          <a:p>
            <a:r>
              <a:rPr u="sng">
                <a:solidFill>
                  <a:srgbClr val="0000FF"/>
                </a:solidFill>
                <a:hlinkClick r:id="rId3"/>
              </a:rPr>
              <a:t>https://app.protobject.com/generate?es-a04-melody-light&amp;es&amp;dynamic&amp;-1</a:t>
            </a:r>
          </a:p>
        </p:txBody>
      </p:sp>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p:sp>
        <p:nvSpPr>
          <p:cNvPr id="2" name="Title 1"/>
          <p:cNvSpPr>
            <a:spLocks noGrp="1"/>
          </p:cNvSpPr>
          <p:nvPr>
            <p:ph type="title"/>
          </p:nvPr>
        </p:nvSpPr>
        <p:spPr/>
        <p:txBody>
          <a:bodyPr/>
          <a:lstStyle/>
          <a:p>
            <a:r>
              <a:t>Reflexiona</a:t>
            </a:r>
          </a:p>
        </p:txBody>
      </p:sp>
      <p:sp>
        <p:nvSpPr>
          <p:cNvPr id="4" name="Content Placeholder 3"/>
          <p:cNvSpPr>
            <a:spLocks noGrp="1"/>
          </p:cNvSpPr>
          <p:nvPr>
            <p:ph idx="1"/>
          </p:nvPr>
        </p:nvSpPr>
        <p:spPr/>
        <p:txBody>
          <a:bodyPr/>
          <a:lstStyle/>
          <a:p>
            <a:r>
              <a:rPr sz="1400"/>
              <a:t>Has visto lo poderosa que puede ser una sola variable. ¿Y si quisieras hacer tu espectáculo aún más grande? ¿Cómo agregarías una segunda lámpara que parpadee junto con la música, tal vez en un teléfono diferente o con un color diferente?</a:t>
            </a:r>
          </a:p>
        </p:txBody>
      </p:sp>
    </p:spTree>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FFFFFF"/>
      </a:hlink>
      <a:folHlink>
        <a:srgbClr val="FFFFFF"/>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229</TotalTime>
  <Words>58</Words>
  <Application>Microsoft Office PowerPoint</Application>
  <PresentationFormat>Widescreen</PresentationFormat>
  <Paragraphs>11</Paragraphs>
  <Slides>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Segoe UI</vt:lpstr>
      <vt:lpstr>Segoe UI Black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Alessio Bellino</dc:creator>
  <cp:lastModifiedBy>Alessio Bellino</cp:lastModifiedBy>
  <cp:revision>41</cp:revision>
  <dcterms:created xsi:type="dcterms:W3CDTF">2025-08-23T17:03:52Z</dcterms:created>
  <dcterms:modified xsi:type="dcterms:W3CDTF">2025-09-03T15:49:53Z</dcterms:modified>
</cp:coreProperties>
</file>