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en-a04-melody-light&amp;en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Light and Sound Show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Combine lights and music in perfect sync and learn how to use variables to easily control your code's speed.</a:t>
            </a:r>
          </a:p>
        </p:txBody>
      </p:sp>
      <p:pic>
        <p:nvPicPr>
          <p:cNvPr id="4" name="Picture Placeholder 3" descr="04.melodia-con-luc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04_birthday_light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Challenge: Sync and Speed</a:t>
            </a:r>
          </a:p>
        </p:txBody>
      </p:sp>
      <p:pic>
        <p:nvPicPr>
          <p:cNvPr id="3" name="Picture Placeholder 2" descr="a-light.notes_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The first goal of a good light show is </a:t>
            </a:r>
            <a:r>
              <a:rPr sz="1400" b="1"/>
              <a:t>synchronization</a:t>
            </a:r>
            <a:r>
              <a:rPr sz="1400"/>
              <a:t>—making sure every light flash happens at the exact same moment as a musical note. This creates a professional and exciting effect.</a:t>
            </a:r>
          </a:p>
          <a:p>
            <a:r>
              <a:rPr sz="1400"/>
              <a:t>But there's a second, bigger challenge: </a:t>
            </a:r>
            <a:r>
              <a:rPr sz="1400" b="1"/>
              <a:t>control</a:t>
            </a:r>
            <a:r>
              <a:rPr sz="1400"/>
              <a:t>. Imagine you build your whole sequence, but then decide you want it to run faster. You would have to go back and manually change the delay value for *every single note* and *every single light*. For a long song, that could be hundreds of changes! This is slow and a recipe for mistakes.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Solution: A Variable as Master Control</a:t>
            </a:r>
          </a:p>
        </p:txBody>
      </p:sp>
      <p:pic>
        <p:nvPicPr>
          <p:cNvPr id="3" name="Picture Placeholder 2" descr="b-variable.notes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To solve the problem of having to change many values at once, programmers use </a:t>
            </a:r>
            <a:r>
              <a:rPr sz="1400" b="1"/>
              <a:t>variables</a:t>
            </a:r>
            <a:r>
              <a:rPr sz="1400"/>
              <a:t>!</a:t>
            </a:r>
          </a:p>
          <a:p>
            <a:r>
              <a:rPr sz="1400"/>
              <a:t>A </a:t>
            </a:r>
            <a:r>
              <a:rPr sz="1400" b="1"/>
              <a:t>variable</a:t>
            </a:r>
            <a:r>
              <a:rPr sz="1400"/>
              <a:t> is like a box with a label on it. You can store a single piece of information—like a number—inside this box. The powerful part is that you can then use this box in many places throughout your code.</a:t>
            </a:r>
          </a:p>
          <a:p>
            <a:r>
              <a:rPr sz="1400"/>
              <a:t>If you want to change the number, you only have to change it </a:t>
            </a:r>
            <a:r>
              <a:rPr sz="1400" b="1"/>
              <a:t>inside the box one time</a:t>
            </a:r>
            <a:r>
              <a:rPr sz="1400"/>
              <a:t>. Everywhere you used the box, the value will update automatically. It's like a master control for your code!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Make a Musical Light Show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Press Add Device and select MusicalKeyboard.</a:t>
            </a:r>
          </a:p>
          <a:p>
            <a:r>
              <a:rPr sz="1400"/>
              <a:t>Press Add Device again and select Lamp.</a:t>
            </a:r>
          </a:p>
          <a:p>
            <a:r>
              <a:rPr sz="1400"/>
              <a:t>Remember that if you don’t have smartphones to scan the QR codes, you can press Open in this window.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Let’s create a prototype that plays ♪ Happy Birthday ♪ with perfectly synchronized—and adjustable—lights.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a30176e760e523a27bf78415f24c2bac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icon to open the comments that explain the code. Notice how the `time` variable is defined once at the beginning and then used for all the delays. The multiplication blocks are in the Mathematics category.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https://app.protobject.com/generate?en-a04-melody-light&amp;en&amp;dynamic&amp;-1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You've seen how powerful a single variable can be. What if you wanted to make your show even bigger? How would you add a second lamp that flashes along with the music, maybe on a different phone or with a different color?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