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ci-discoteca-ruido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Visualizzatore di Musica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Trasforma il rumore che ti circonda in luce che si muove. Generalizza il concetto di mappare i dati usando il microfono per controllare la posizione di una luce in tempo reale.</a:t>
            </a:r>
          </a:p>
        </p:txBody>
      </p:sp>
      <p:pic>
        <p:nvPicPr>
          <p:cNvPr id="4" name="Picture Placeholder 3" descr="src_03.1-music-visualizer_03.1-music-visualiz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3.1_music_visualize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Microfono: Le Orecchie del Dispositivo</a:t>
            </a:r>
          </a:p>
        </p:txBody>
      </p:sp>
      <p:pic>
        <p:nvPicPr>
          <p:cNvPr id="3" name="Picture Placeholder 2" descr="src_03.1-music-visualizer_a-sound-convers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</a:t>
            </a:r>
            <a:r>
              <a:rPr sz="1400" b="1"/>
              <a:t>microfono</a:t>
            </a:r>
            <a:r>
              <a:rPr sz="1400"/>
              <a:t> del tuo dispositivo è un sensore progettato per "ascoltare". Trasforma le onde sonore che viaggiano nell'aria in un segnale elettrico. Il tuo programma può leggere questo segnale come un numero che rappresenta quanto è forte il suono. Lo chiamiamo </a:t>
            </a:r>
            <a:r>
              <a:rPr sz="1400" b="1"/>
              <a:t>livello di rumore</a:t>
            </a:r>
            <a:r>
              <a:rPr sz="1400"/>
              <a:t>. Più forte è il suono, più grande sarà il numero che ci dà il sensore.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Generalizzare la mappatura dei dati: un principio universale</a:t>
            </a:r>
          </a:p>
        </p:txBody>
      </p:sp>
      <p:pic>
        <p:nvPicPr>
          <p:cNvPr id="3" name="Picture Placeholder 2" descr="src_03.1-music-visualizer_b-input-output-relat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cosa più importante che impareremo oggi è che </a:t>
            </a:r>
            <a:r>
              <a:rPr sz="1400" b="1"/>
              <a:t>mappare i dati non dipende da un sensore specifico</a:t>
            </a:r>
            <a:r>
              <a:rPr sz="1400"/>
              <a:t>. È un principio fondamentale della programmazione che segue una formula semplice: </a:t>
            </a:r>
            <a:r>
              <a:rPr sz="1400" b="1"/>
              <a:t>Input → Elaborazione → Output</a:t>
            </a:r>
            <a:r>
              <a:rPr sz="1400"/>
              <a:t>.</a:t>
            </a:r>
          </a:p>
          <a:p>
            <a:r>
              <a:rPr sz="1400"/>
              <a:t>Puoi mettere in relazione *qualsiasi* input (inclinazione, rumore, livello di luce) con *qualsiasi* output (suono, colore, posizione, vibrazione). Usando un microfono al posto di un sensore di movimento, dimostriamo che la mappatura dei dati è uno strumento universale per creare interazioni.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Controllare la posizione della luce con i Dati</a:t>
            </a:r>
          </a:p>
        </p:txBody>
      </p:sp>
      <p:pic>
        <p:nvPicPr>
          <p:cNvPr id="3" name="Picture Placeholder 2" descr="src_03.1-music-visualizer_c-sound-level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 schermo è una griglia di LED e ogni posizione è identificata da </a:t>
            </a:r>
            <a:r>
              <a:rPr sz="1400" b="1"/>
              <a:t>due</a:t>
            </a:r>
            <a:r>
              <a:rPr sz="1400"/>
              <a:t> coordinate: la colonna (X) e la riga (Y). In questo visualizzatore le colonne restano fisse, ed è la riga che il rumore controlla. Per il nostro visualizzatore prenderemo il numero che ci dà il sensore di </a:t>
            </a:r>
            <a:r>
              <a:rPr sz="1400" b="1"/>
              <a:t>livello di rumore</a:t>
            </a:r>
            <a:r>
              <a:rPr sz="1400"/>
              <a:t> e lo useremo per decidere </a:t>
            </a:r>
            <a:r>
              <a:rPr sz="1400" b="1"/>
              <a:t>in quale riga</a:t>
            </a:r>
            <a:r>
              <a:rPr sz="1400"/>
              <a:t> si accendono i LED (dovremo limitarlo al numero di righe che ha lo schermo). Siccome quel numero può essere molto grande, lo dividiamo per adattarlo all'altezza dello schermo.</a:t>
            </a:r>
          </a:p>
          <a:p>
            <a:r>
              <a:rPr sz="1400"/>
              <a:t>Il risultato: più forte è il suono, più in alto si muove la luce sullo schermo!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LivelloRumore per usare il microfono.</a:t>
            </a:r>
          </a:p>
          <a:p>
            <a:r>
              <a:rPr sz="1400"/>
              <a:t>Premi di nuovo Aggiungi Dispositivo e seleziona DisegnoLED che sarà il nostro schermo di luci.</a:t>
            </a:r>
          </a:p>
          <a:p>
            <a:r>
              <a:rPr sz="1400"/>
              <a:t>Ricorda di scansionare o aprire i componenti. Puoi metterli sullo stesso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visualizzatore di musica.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5a44fee4549e2adb00b99548f31de8b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il simbolo del punto interrogativo per aprire i commenti. Dentro un loop `ripeti per sempre`, il programma prima </a:t>
            </a:r>
            <a:r>
              <a:rPr sz="1400" b="1"/>
              <a:t>cancella il disegno</a:t>
            </a:r>
            <a:r>
              <a:rPr sz="1400"/>
              <a:t> — così la luce precedente non resta accesa — e poi legge il `livello di rumore` e usa quel numero per decidere la riga in cui si accendono i LED (lo dividiamo per adattarlo all'altezza dello schermo e lo limitiamo tra 1 e 7 perché non esca dallo schermo, sottraendolo a 7 così da poterlo mostrare dal basso verso l'alto). Più rumore significa che la luce si sposta più in alto!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https://app.protobject.com/generate?eq-luci-discoteca-ruido&amp;it&amp;dynamic&amp;-1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dimostrato che la mappatura è un principio universale. Quale sensore abbiamo usato come input e quale proprietà abbiamo controllato in output?</a:t>
            </a:r>
          </a:p>
          <a:p>
            <a:r>
              <a:rPr sz="1400"/>
              <a:t>Pensa agli altri sensori del tuo telefono (come il sensore di luce ambientale). Quali dati potresti mettere in relazione con esso? Cosa creeresti?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