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luci-discoteca-ruido&amp;es&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El Visualizador de Música</a:t>
            </a:r>
          </a:p>
        </p:txBody>
      </p:sp>
      <p:sp>
        <p:nvSpPr>
          <p:cNvPr id="3" name="Subtitle 2"/>
          <p:cNvSpPr>
            <a:spLocks noGrp="1"/>
          </p:cNvSpPr>
          <p:nvPr>
            <p:ph type="subTitle" idx="1"/>
          </p:nvPr>
        </p:nvSpPr>
        <p:spPr/>
        <p:txBody>
          <a:bodyPr/>
          <a:lstStyle/>
          <a:p>
            <a:r>
              <a:t>Convierte el ruido de tu entorno en luz que se mueve. Generaliza el concepto de relacionar datos usando el micrófono para controlar la posición de una luz en tiempo real.</a:t>
            </a:r>
          </a:p>
        </p:txBody>
      </p:sp>
      <p:pic>
        <p:nvPicPr>
          <p:cNvPr id="4" name="Picture Placeholder 3" descr="src_03.1-music-visualizer_03.1-music-visualizer.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¿Qué haremos?</a:t>
            </a:r>
          </a:p>
        </p:txBody>
      </p:sp>
      <p:pic>
        <p:nvPicPr>
          <p:cNvPr id="3" name="Picture Placeholder 2" descr="03.1_music_visualizer.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El Micrófono: Las Orejas del Dispositivo</a:t>
            </a:r>
          </a:p>
        </p:txBody>
      </p:sp>
      <p:pic>
        <p:nvPicPr>
          <p:cNvPr id="3" name="Picture Placeholder 2" descr="src_03.1-music-visualizer_a-sound-conversion.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El </a:t>
            </a:r>
            <a:r>
              <a:rPr sz="1400" b="1"/>
              <a:t>micrófono</a:t>
            </a:r>
            <a:r>
              <a:rPr sz="1400"/>
              <a:t> de tu dispositivo es un sensor diseñado para "escuchar". Convierte las ondas de sonido que viajan por el aire en una señal eléctrica. Tu programa puede leer esta señal como un número que representa qué tan fuerte es el sonido. A esto lo llamamos el </a:t>
            </a:r>
            <a:r>
              <a:rPr sz="1400" b="1"/>
              <a:t>nivel de ruido</a:t>
            </a:r>
            <a:r>
              <a:rPr sz="1400"/>
              <a:t>. Cuanto más alto sea el sonido, mayor será el número que nos dé el sensor.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Generalizando la relación de datos: un principio universal</a:t>
            </a:r>
          </a:p>
        </p:txBody>
      </p:sp>
      <p:pic>
        <p:nvPicPr>
          <p:cNvPr id="3" name="Picture Placeholder 2" descr="src_03.1-music-visualizer_b-input-output-relation.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Lo más importante que aprenderemos hoy es que </a:t>
            </a:r>
            <a:r>
              <a:rPr sz="1400" b="1"/>
              <a:t>relacionar datos no depende de un sensor específico</a:t>
            </a:r>
            <a:r>
              <a:rPr sz="1400"/>
              <a:t>. Es un principio fundamental de la programación que sigue una fórmula simple: </a:t>
            </a:r>
            <a:r>
              <a:rPr sz="1400" b="1"/>
              <a:t>Entrada → Procesamiento → Salida</a:t>
            </a:r>
            <a:r>
              <a:rPr sz="1400"/>
              <a:t>.</a:t>
            </a:r>
          </a:p>
          <a:p>
            <a:r>
              <a:rPr sz="1400"/>
              <a:t>Puedes relacionar *cualquier* entrada (inclinación, ruido, nivel de luz) a *cualquier* salida (sonido, color, posición, vibración). Al usar un micrófono en lugar de un sensor de movimiento, estamos demostrando que la relación de datos es una herramienta universal para crear interacciones.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Controlando la posición de la luz con Datos</a:t>
            </a:r>
          </a:p>
        </p:txBody>
      </p:sp>
      <p:pic>
        <p:nvPicPr>
          <p:cNvPr id="3" name="Picture Placeholder 2" descr="src_03.1-music-visualizer_c-sound-level.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La pantalla es una cuadrícula de LEDs y cada posición se identifica con </a:t>
            </a:r>
            <a:r>
              <a:rPr sz="1400" b="1"/>
              <a:t>dos</a:t>
            </a:r>
            <a:r>
              <a:rPr sz="1400"/>
              <a:t> coordenadas: la columna (X) y la fila (Y). En este visualizador las columnas quedan fijas, y lo que el ruido controla es la fila. Para nuestro visualizador, tomaremos el número que nos da el sensor de </a:t>
            </a:r>
            <a:r>
              <a:rPr sz="1400" b="1"/>
              <a:t>nivel de ruido</a:t>
            </a:r>
            <a:r>
              <a:rPr sz="1400"/>
              <a:t> y lo usaremos para decidir </a:t>
            </a:r>
            <a:r>
              <a:rPr sz="1400" b="1"/>
              <a:t>en qué fila</a:t>
            </a:r>
            <a:r>
              <a:rPr sz="1400"/>
              <a:t> se encienden los LEDs (Esto deberemos limitarlo a la cantidad de filas que tiene la pantalla). Como ese número puede ser muy grande, lo dividimos para ajustarlo al alto de la pantalla.</a:t>
            </a:r>
          </a:p>
          <a:p>
            <a:r>
              <a:rPr sz="1400"/>
              <a:t>El resultado: ¡cuanto más fuerte sea el sonido, más arriba se moverá la luz en la pantalla!</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Crear</a:t>
            </a:r>
          </a:p>
        </p:txBody>
      </p:sp>
      <p:sp>
        <p:nvSpPr>
          <p:cNvPr id="3" name="Text Placeholder 2"/>
          <p:cNvSpPr>
            <a:spLocks noGrp="1"/>
          </p:cNvSpPr>
          <p:nvPr>
            <p:ph type="body" idx="12" sz="quarter"/>
          </p:nvPr>
        </p:nvSpPr>
        <p:spPr/>
        <p:txBody>
          <a:bodyPr/>
          <a:lstStyle/>
          <a:p>
            <a:r>
              <a:rPr sz="1400"/>
              <a:t>Presiona Añadir dispositivo y selecciona NivelRuido para usar el micrófono.</a:t>
            </a:r>
          </a:p>
          <a:p>
            <a:r>
              <a:rPr sz="1400"/>
              <a:t>Presiona de nuevo Añadir dispositivo y selecciona DibujoLED para que sea nuestra pantalla de luces.</a:t>
            </a:r>
          </a:p>
          <a:p>
            <a:r>
              <a:rPr sz="1400"/>
              <a:t>Recuerda escanear o abrir los componentes. Puedes ponerlos en el mismo dispositivo.</a:t>
            </a:r>
          </a:p>
        </p:txBody>
      </p:sp>
      <p:sp>
        <p:nvSpPr>
          <p:cNvPr id="4" name="Chart Placeholder 3"/>
          <p:cNvSpPr>
            <a:spLocks noGrp="1"/>
          </p:cNvSpPr>
          <p:nvPr>
            <p:ph type="chart" idx="14" sz="quarter"/>
          </p:nvPr>
        </p:nvSpPr>
        <p:spPr/>
        <p:txBody>
          <a:bodyPr/>
          <a:p>
            <a:r>
              <a:rPr sz="1400"/>
              <a:t>Construyamos el visualizador de música.</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Composición del Código</a:t>
            </a:r>
          </a:p>
        </p:txBody>
      </p:sp>
      <p:pic>
        <p:nvPicPr>
          <p:cNvPr id="3" name="Picture Placeholder 2" descr="screenshot_73f1473b24b31921e3dc76e4e9702f15.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Presiona el signo de interrogación para abrir los comentarios. En un bucle `repetir para siempre`, el programa primero </a:t>
            </a:r>
            <a:r>
              <a:rPr sz="1400" b="1"/>
              <a:t>borra el dibujo</a:t>
            </a:r>
            <a:r>
              <a:rPr sz="1400"/>
              <a:t> —para que la luz anterior no quede encendida— y luego lee el `nivel de ruido` y usa ese número para decidir la fila donde se enciende los LEDs (lo dividimos para ajustarlo al alto de la pantalla y lo limitamos entre 1 y 7 para que no se salga de la pantalla, restándolo a 7 para que se pueda mostrar desde abajo hacia arriba). ¡Más ruido significa que la luz se mueve más arriba!</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https://app.protobject.com/generate?eq-luci-discoteca-ruido&amp;es&amp;dynamic&amp;-1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Reflexiona</a:t>
            </a:r>
          </a:p>
        </p:txBody>
      </p:sp>
      <p:sp>
        <p:nvSpPr>
          <p:cNvPr id="4" name="Content Placeholder 3"/>
          <p:cNvSpPr>
            <a:spLocks noGrp="1"/>
          </p:cNvSpPr>
          <p:nvPr>
            <p:ph idx="1"/>
          </p:nvPr>
        </p:nvSpPr>
        <p:spPr/>
        <p:txBody>
          <a:bodyPr/>
          <a:lstStyle/>
          <a:p>
            <a:r>
              <a:rPr sz="1400"/>
              <a:t>Has demostrado que el mapeo es un principio universal. ¿Qué sensor usamos como entrada y qué propiedad controlamos en la salida?</a:t>
            </a:r>
          </a:p>
          <a:p>
            <a:r>
              <a:rPr sz="1400"/>
              <a:t>Piensa en otros sensores de tu celular (como el sensor de luz ambiental). ¿Qué datos podrías relacionar con él? ¿Qué crearías?</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