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luci-discoteca-ruido&amp;en&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Music Visualizer</a:t>
            </a:r>
          </a:p>
        </p:txBody>
      </p:sp>
      <p:sp>
        <p:nvSpPr>
          <p:cNvPr id="3" name="Subtitle 2"/>
          <p:cNvSpPr>
            <a:spLocks noGrp="1"/>
          </p:cNvSpPr>
          <p:nvPr>
            <p:ph type="subTitle" idx="1"/>
          </p:nvPr>
        </p:nvSpPr>
        <p:spPr/>
        <p:txBody>
          <a:bodyPr/>
          <a:lstStyle/>
          <a:p>
            <a:r>
              <a:t>Turn the noise around you into moving light. Generalize the idea of mapping data by using the microphone to control the position of a light in real time.</a:t>
            </a:r>
          </a:p>
        </p:txBody>
      </p:sp>
      <p:pic>
        <p:nvPicPr>
          <p:cNvPr id="4" name="Picture Placeholder 3" descr="src_03.1-music-visualizer_03.1-music-visualizer.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03.1_music_visualizer.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Microphone: The Device's Ears</a:t>
            </a:r>
          </a:p>
        </p:txBody>
      </p:sp>
      <p:pic>
        <p:nvPicPr>
          <p:cNvPr id="3" name="Picture Placeholder 2" descr="src_03.1-music-visualizer_a-sound-conversion.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Your device's </a:t>
            </a:r>
            <a:r>
              <a:rPr sz="1400" b="1"/>
              <a:t>microphone</a:t>
            </a:r>
            <a:r>
              <a:rPr sz="1400"/>
              <a:t> is a sensor built to "listen." It turns the sound waves traveling through the air into an electrical signal. Your program can read that signal as a number that represents how loud the sound is. We call this the </a:t>
            </a:r>
            <a:r>
              <a:rPr sz="1400" b="1"/>
              <a:t>noise level</a:t>
            </a:r>
            <a:r>
              <a:rPr sz="1400"/>
              <a:t>. The louder the sound, the bigger the number the sensor gives us.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Generalizing data mapping: a universal principle</a:t>
            </a:r>
          </a:p>
        </p:txBody>
      </p:sp>
      <p:pic>
        <p:nvPicPr>
          <p:cNvPr id="3" name="Picture Placeholder 2" descr="src_03.1-music-visualizer_b-input-output-relation.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most important thing we will learn today is that </a:t>
            </a:r>
            <a:r>
              <a:rPr sz="1400" b="1"/>
              <a:t>mapping data does not depend on one specific sensor</a:t>
            </a:r>
            <a:r>
              <a:rPr sz="1400"/>
              <a:t>. It is a fundamental principle of programming that follows a simple formula: </a:t>
            </a:r>
            <a:r>
              <a:rPr sz="1400" b="1"/>
              <a:t>Input → Processing → Output</a:t>
            </a:r>
            <a:r>
              <a:rPr sz="1400"/>
              <a:t>.</a:t>
            </a:r>
          </a:p>
          <a:p>
            <a:r>
              <a:rPr sz="1400"/>
              <a:t>You can map *any* input (tilt, noise, light level) to *any* output (sound, color, position, vibration). By using a microphone instead of a motion sensor, we are showing that mapping data is a universal tool for creating interactions.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Controlling the position of the light with Data</a:t>
            </a:r>
          </a:p>
        </p:txBody>
      </p:sp>
      <p:pic>
        <p:nvPicPr>
          <p:cNvPr id="3" name="Picture Placeholder 2" descr="src_03.1-music-visualizer_c-sound-level.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screen is a grid of LEDs, and every position is identified by </a:t>
            </a:r>
            <a:r>
              <a:rPr sz="1400" b="1"/>
              <a:t>two</a:t>
            </a:r>
            <a:r>
              <a:rPr sz="1400"/>
              <a:t> coordinates: the column (X) and the row (Y). In this visualizer the columns stay fixed, and what the noise controls is the row. For our visualizer, we will take the number the </a:t>
            </a:r>
            <a:r>
              <a:rPr sz="1400" b="1"/>
              <a:t>noise level</a:t>
            </a:r>
            <a:r>
              <a:rPr sz="1400"/>
              <a:t> sensor gives us and use it to decide </a:t>
            </a:r>
            <a:r>
              <a:rPr sz="1400" b="1"/>
              <a:t>which row</a:t>
            </a:r>
            <a:r>
              <a:rPr sz="1400"/>
              <a:t> the LEDs light up in (we will have to limit this to the number of rows the screen actually has). Since that number can get very big, we divide it to fit the height of the screen.</a:t>
            </a:r>
          </a:p>
          <a:p>
            <a:r>
              <a:rPr sz="1400"/>
              <a:t>The result: the louder the sound, the higher the light moves up the screen!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Press Add Device and select NoiseLevel to use the microphone.</a:t>
            </a:r>
          </a:p>
          <a:p>
            <a:r>
              <a:rPr sz="1400"/>
              <a:t>Press Add Device again and select LEDDraw to be our screen of lights.</a:t>
            </a:r>
          </a:p>
          <a:p>
            <a:r>
              <a:rPr sz="1400"/>
              <a:t>Remember to scan or open the components. You can put them both on the same device.</a:t>
            </a:r>
          </a:p>
        </p:txBody>
      </p:sp>
      <p:sp>
        <p:nvSpPr>
          <p:cNvPr id="4" name="Chart Placeholder 3"/>
          <p:cNvSpPr>
            <a:spLocks noGrp="1"/>
          </p:cNvSpPr>
          <p:nvPr>
            <p:ph type="chart" idx="14" sz="quarter"/>
          </p:nvPr>
        </p:nvSpPr>
        <p:spPr/>
        <p:txBody>
          <a:bodyPr/>
          <a:p>
            <a:r>
              <a:rPr sz="1400"/>
              <a:t>Let's build the music visualizer.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aa187d54a68e8ba509e2c004d20ff0d2.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Press the question mark symbol to open the comments. Inside a `repeat forever` loop, the program first </a:t>
            </a:r>
            <a:r>
              <a:rPr sz="1400" b="1"/>
              <a:t>clears the drawing</a:t>
            </a:r>
            <a:r>
              <a:rPr sz="1400"/>
              <a:t> — so the previous light does not stay on — and then reads the `noise level` and uses that number to decide the row where the LEDs light up (we divide it to fit the height of the screen and limit it between 1 and 7 so it does not go off the screen, subtracting it from 7 so it can grow from the bottom upwards). More noise means the light moves higher up!</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https://app.protobject.com/generate?eq-luci-discoteca-ruido&amp;en&amp;dynamic&amp;-1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You have shown that mapping is a universal principle. Which sensor did we use as the input, and which property did we control in the output?</a:t>
            </a:r>
          </a:p>
          <a:p>
            <a:r>
              <a:rPr sz="1400"/>
              <a:t>Think about the other sensors in your phone (like the ambient light sensor). What data could you map with it? What would you create?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