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xilofono-inclinacion-con-nota-led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Lo Xilofono del Futuro (con i LED)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Potenzia il tuo strumento magico. Impara a collegare i dati del sensore di inclinazione alla posizione della luce che stiamo per aggiungere!</a:t>
            </a:r>
          </a:p>
        </p:txBody>
      </p:sp>
      <p:pic>
        <p:nvPicPr>
          <p:cNvPr id="4" name="Picture Placeholder 3" descr="src_02.3-led-xylophone_02.3-el-xilofono-del-futur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2.3_led_xylophon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Oltre il Suono: il Feedback Visivo</a:t>
            </a:r>
          </a:p>
        </p:txBody>
      </p:sp>
      <p:pic>
        <p:nvPicPr>
          <p:cNvPr id="3" name="Picture Placeholder 2" descr="src_02.3-led-xylophone_a-visual-feedback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Quando premi un tasto su un pianoforte vero non lo senti soltanto: lo vedi anche muoversi. Questa conferma visiva si chiama </a:t>
            </a:r>
            <a:r>
              <a:rPr sz="1400" b="1"/>
              <a:t>feedback</a:t>
            </a:r>
            <a:r>
              <a:rPr sz="1400"/>
              <a:t>. Rende l'esperienza molto più intuitiva! Nei nostri progetti digitali possiamo fare esattamente la stessa cosa. Aggiungendo una luce che si muove insieme al suono, diamo a chi lo usa un feedback visivo immediato. Non è solo bello da vedere: aiuta anche a capire meglio il legame tra il movimento e il risultato.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Collegamento a Uscite Multiple</a:t>
            </a:r>
          </a:p>
        </p:txBody>
      </p:sp>
      <p:pic>
        <p:nvPicPr>
          <p:cNvPr id="3" name="Picture Placeholder 2" descr="src_02.3-led-xylophone_b-multiple-mapping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Qui la programmazione diventa davvero potente. La </a:t>
            </a:r>
            <a:r>
              <a:rPr sz="1400" b="1"/>
              <a:t>Mappatura su Uscite Multiple</a:t>
            </a:r>
            <a:r>
              <a:rPr sz="1400"/>
              <a:t> significa usare l'informazione di </a:t>
            </a:r>
            <a:r>
              <a:rPr sz="1400" b="1"/>
              <a:t>un solo sensore</a:t>
            </a:r>
            <a:r>
              <a:rPr sz="1400"/>
              <a:t> per controllare </a:t>
            </a:r>
            <a:r>
              <a:rPr sz="1400" b="1"/>
              <a:t>due o più cose diverse</a:t>
            </a:r>
            <a:r>
              <a:rPr sz="1400"/>
              <a:t> allo stesso tempo.</a:t>
            </a:r>
          </a:p>
          <a:p>
            <a:r>
              <a:rPr sz="1400"/>
              <a:t>Immagina di essere un direttore d'orchestra. Con un solo movimento della tua bacchetta (l'</a:t>
            </a:r>
            <a:r>
              <a:rPr sz="1400" b="1"/>
              <a:t>inclinazione</a:t>
            </a:r>
            <a:r>
              <a:rPr sz="1400"/>
              <a:t>) dici ai violinisti quale nota suonare (il </a:t>
            </a:r>
            <a:r>
              <a:rPr sz="1400" b="1"/>
              <a:t>suono</a:t>
            </a:r>
            <a:r>
              <a:rPr sz="1400"/>
              <a:t>) E al tecnico delle luci quale faro accendere (il </a:t>
            </a:r>
            <a:r>
              <a:rPr sz="1400" b="1"/>
              <a:t>LED</a:t>
            </a:r>
            <a:r>
              <a:rPr sz="1400"/>
              <a:t>). Un solo gesto, tanti risultati sincronizzati!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Adattare i Dati: la Divisione Magica</a:t>
            </a:r>
          </a:p>
        </p:txBody>
      </p:sp>
      <p:pic>
        <p:nvPicPr>
          <p:cNvPr id="3" name="Picture Placeholder 2" descr="src_02.3-led-xylophone_c-inclination-rang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sensore di inclinazione ci restituisce un intervallo di numeri piuttosto ampio. Ma il nostro schermo LED è piccolo (solo 7 LED di altezza) e anche la scala musicale che vogliamo usare è limitata. Se usassimo il numero del sensore così com'è, il punto di luce uscirebbe dallo schermo in un attimo!</a:t>
            </a:r>
          </a:p>
          <a:p>
            <a:r>
              <a:rPr sz="1400"/>
              <a:t>Per risolvere il problema dobbiamo </a:t>
            </a:r>
            <a:r>
              <a:rPr sz="1400" b="1"/>
              <a:t>scalare</a:t>
            </a:r>
            <a:r>
              <a:rPr sz="1400"/>
              <a:t>, cioè adattare, i dati. Con una semplice operazione matematica come la </a:t>
            </a:r>
            <a:r>
              <a:rPr sz="1400" b="1"/>
              <a:t>divisione</a:t>
            </a:r>
            <a:r>
              <a:rPr sz="1400"/>
              <a:t> possiamo ridurre l'intervallo di numeri del sensore, così da farlo entrare alla perfezione nel nostro schermo. Ma dividere non basta: il risultato resta centrato sullo zero, con numeri negativi che finirebbero fuori dallo schermo. Per questo sommiamo anche 4 —il LED centrale— e arrotondiamo, perché lo schermo capisce solo posizioni intere. Con il telefono fermo, il punto resta esattamente al centro.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TastieraMusicale per il suono.</a:t>
            </a:r>
          </a:p>
          <a:p>
            <a:r>
              <a:rPr sz="1400"/>
              <a:t>Aggiungi anche il componente Inclinazione per leggere il movimento.</a:t>
            </a:r>
          </a:p>
          <a:p>
            <a:r>
              <a:rPr sz="1400"/>
              <a:t>Infine, aggiungi DisegnoLED per la nostra uscita visiva.</a:t>
            </a:r>
          </a:p>
          <a:p>
            <a:r>
              <a:rPr sz="1400"/>
              <a:t>Ricorda di scansionare o aprire tutti i componenti. Per questo progetto puoi metterli tutti sullo stesso smartphone!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lo xilofono del futuro.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04ff75720d17e475397d285e1eca4e88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 punto interrogativo per aprire i commenti. La chiave di questo codice è che l'inclinazione viene letta due volte, e le due formule hanno la </a:t>
            </a:r>
            <a:r>
              <a:rPr sz="1400" b="1"/>
              <a:t>stessa forma</a:t>
            </a:r>
            <a:r>
              <a:rPr sz="1400"/>
              <a:t>: un valore di riposo più la deviazione. Per il suono, `60 + inclinazione`. Per la luce, `4 + inclinazione ÷ 15`. Uno stesso dato, due scale, la stessa idea — ecco perché luce e suono non si desincronizzano mai!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https://app.protobject.com/generate?eq-xilofono-inclinacion-con-nota-led&amp;it&amp;dynamic&amp;-1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Quale parte del codice fa sì che la luce e il suono non si desincronizzino mai?</a:t>
            </a:r>
          </a:p>
          <a:p>
            <a:r>
              <a:rPr sz="1400"/>
              <a:t>Perché abbiamo dovuto dividere il valore del sensore prima di usarlo per calcolare la posizione del LED? Che cosa succederebbe se togliessimo il blocco di divisione?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