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media/image2.svg" ContentType="image/svg+xml"/>
  <Override PartName="/ppt/media/image4.svg" ContentType="image/svg+xml"/>
  <Override PartName="/ppt/media/image6.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9"/>
    <p:sldId id="258" r:id="rId10"/>
    <p:sldId id="259" r:id="rId11"/>
    <p:sldId id="260" r:id="rId12"/>
    <p:sldId id="261" r:id="rId13"/>
    <p:sldId id="262" r:id="rId14"/>
    <p:sldId id="263" r:id="rId15"/>
    <p:sldId id="26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338CA"/>
    <a:srgbClr val="1D4ED8"/>
    <a:srgbClr val="A551F4"/>
    <a:srgbClr val="FFFFFF"/>
    <a:srgbClr val="A16207"/>
    <a:srgbClr val="000000"/>
    <a:srgbClr val="FACC15"/>
    <a:srgbClr val="FFC93C"/>
    <a:srgbClr val="0575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D7F994-7B23-4B30-9E0D-141B518001FB}" v="23" dt="2025-09-03T15:49:48.4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55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microsoft.com/office/2016/11/relationships/changesInfo" Target="changesInfos/changesInfo1.xml"/><Relationship Id="rId8" Type="http://schemas.microsoft.com/office/2015/10/relationships/revisionInfo" Target="revisionInfo.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ssio Bellino" userId="4d67f9ee-b7e6-436d-9ca9-011d058f5ab9" providerId="ADAL" clId="{D6D7F994-7B23-4B30-9E0D-141B518001FB}"/>
    <pc:docChg chg="undo custSel delSld modMainMaster">
      <pc:chgData name="Alessio Bellino" userId="4d67f9ee-b7e6-436d-9ca9-011d058f5ab9" providerId="ADAL" clId="{D6D7F994-7B23-4B30-9E0D-141B518001FB}" dt="2025-09-03T15:49:48.493" v="146" actId="404"/>
      <pc:docMkLst>
        <pc:docMk/>
      </pc:docMkLst>
      <pc:sldChg chg="del">
        <pc:chgData name="Alessio Bellino" userId="4d67f9ee-b7e6-436d-9ca9-011d058f5ab9" providerId="ADAL" clId="{D6D7F994-7B23-4B30-9E0D-141B518001FB}" dt="2025-08-27T01:13:29.985" v="83" actId="47"/>
        <pc:sldMkLst>
          <pc:docMk/>
          <pc:sldMk cId="1091577834" sldId="256"/>
        </pc:sldMkLst>
      </pc:sldChg>
      <pc:sldChg chg="del">
        <pc:chgData name="Alessio Bellino" userId="4d67f9ee-b7e6-436d-9ca9-011d058f5ab9" providerId="ADAL" clId="{D6D7F994-7B23-4B30-9E0D-141B518001FB}" dt="2025-08-27T01:13:28.949" v="82" actId="47"/>
        <pc:sldMkLst>
          <pc:docMk/>
          <pc:sldMk cId="0" sldId="257"/>
        </pc:sldMkLst>
      </pc:sldChg>
      <pc:sldChg chg="del">
        <pc:chgData name="Alessio Bellino" userId="4d67f9ee-b7e6-436d-9ca9-011d058f5ab9" providerId="ADAL" clId="{D6D7F994-7B23-4B30-9E0D-141B518001FB}" dt="2025-08-27T01:13:25.571" v="81" actId="47"/>
        <pc:sldMkLst>
          <pc:docMk/>
          <pc:sldMk cId="0" sldId="258"/>
        </pc:sldMkLst>
      </pc:sldChg>
      <pc:sldChg chg="del">
        <pc:chgData name="Alessio Bellino" userId="4d67f9ee-b7e6-436d-9ca9-011d058f5ab9" providerId="ADAL" clId="{D6D7F994-7B23-4B30-9E0D-141B518001FB}" dt="2025-08-27T01:13:25.571" v="81" actId="47"/>
        <pc:sldMkLst>
          <pc:docMk/>
          <pc:sldMk cId="0" sldId="259"/>
        </pc:sldMkLst>
      </pc:sldChg>
      <pc:sldChg chg="del">
        <pc:chgData name="Alessio Bellino" userId="4d67f9ee-b7e6-436d-9ca9-011d058f5ab9" providerId="ADAL" clId="{D6D7F994-7B23-4B30-9E0D-141B518001FB}" dt="2025-08-27T01:13:25.571" v="81" actId="47"/>
        <pc:sldMkLst>
          <pc:docMk/>
          <pc:sldMk cId="0" sldId="260"/>
        </pc:sldMkLst>
      </pc:sldChg>
      <pc:sldChg chg="del">
        <pc:chgData name="Alessio Bellino" userId="4d67f9ee-b7e6-436d-9ca9-011d058f5ab9" providerId="ADAL" clId="{D6D7F994-7B23-4B30-9E0D-141B518001FB}" dt="2025-08-27T01:13:25.571" v="81" actId="47"/>
        <pc:sldMkLst>
          <pc:docMk/>
          <pc:sldMk cId="0" sldId="261"/>
        </pc:sldMkLst>
      </pc:sldChg>
      <pc:sldChg chg="del">
        <pc:chgData name="Alessio Bellino" userId="4d67f9ee-b7e6-436d-9ca9-011d058f5ab9" providerId="ADAL" clId="{D6D7F994-7B23-4B30-9E0D-141B518001FB}" dt="2025-08-27T01:13:25.571" v="81" actId="47"/>
        <pc:sldMkLst>
          <pc:docMk/>
          <pc:sldMk cId="0" sldId="262"/>
        </pc:sldMkLst>
      </pc:sldChg>
      <pc:sldChg chg="del">
        <pc:chgData name="Alessio Bellino" userId="4d67f9ee-b7e6-436d-9ca9-011d058f5ab9" providerId="ADAL" clId="{D6D7F994-7B23-4B30-9E0D-141B518001FB}" dt="2025-08-27T01:13:25.571" v="81" actId="47"/>
        <pc:sldMkLst>
          <pc:docMk/>
          <pc:sldMk cId="0" sldId="263"/>
        </pc:sldMkLst>
      </pc:sldChg>
      <pc:sldChg chg="del">
        <pc:chgData name="Alessio Bellino" userId="4d67f9ee-b7e6-436d-9ca9-011d058f5ab9" providerId="ADAL" clId="{D6D7F994-7B23-4B30-9E0D-141B518001FB}" dt="2025-08-27T01:13:25.571" v="81" actId="47"/>
        <pc:sldMkLst>
          <pc:docMk/>
          <pc:sldMk cId="0" sldId="264"/>
        </pc:sldMkLst>
      </pc:sldChg>
      <pc:sldChg chg="del">
        <pc:chgData name="Alessio Bellino" userId="4d67f9ee-b7e6-436d-9ca9-011d058f5ab9" providerId="ADAL" clId="{D6D7F994-7B23-4B30-9E0D-141B518001FB}" dt="2025-08-27T01:13:25.571" v="81" actId="47"/>
        <pc:sldMkLst>
          <pc:docMk/>
          <pc:sldMk cId="0" sldId="265"/>
        </pc:sldMkLst>
      </pc:sldChg>
      <pc:sldChg chg="del">
        <pc:chgData name="Alessio Bellino" userId="4d67f9ee-b7e6-436d-9ca9-011d058f5ab9" providerId="ADAL" clId="{D6D7F994-7B23-4B30-9E0D-141B518001FB}" dt="2025-08-27T01:13:25.571" v="81" actId="47"/>
        <pc:sldMkLst>
          <pc:docMk/>
          <pc:sldMk cId="0" sldId="266"/>
        </pc:sldMkLst>
      </pc:sldChg>
      <pc:sldChg chg="del">
        <pc:chgData name="Alessio Bellino" userId="4d67f9ee-b7e6-436d-9ca9-011d058f5ab9" providerId="ADAL" clId="{D6D7F994-7B23-4B30-9E0D-141B518001FB}" dt="2025-08-27T01:13:25.571" v="81" actId="47"/>
        <pc:sldMkLst>
          <pc:docMk/>
          <pc:sldMk cId="0" sldId="267"/>
        </pc:sldMkLst>
      </pc:sldChg>
      <pc:sldChg chg="del">
        <pc:chgData name="Alessio Bellino" userId="4d67f9ee-b7e6-436d-9ca9-011d058f5ab9" providerId="ADAL" clId="{D6D7F994-7B23-4B30-9E0D-141B518001FB}" dt="2025-08-27T01:13:25.571" v="81" actId="47"/>
        <pc:sldMkLst>
          <pc:docMk/>
          <pc:sldMk cId="0" sldId="268"/>
        </pc:sldMkLst>
      </pc:sldChg>
      <pc:sldMasterChg chg="modSldLayout">
        <pc:chgData name="Alessio Bellino" userId="4d67f9ee-b7e6-436d-9ca9-011d058f5ab9" providerId="ADAL" clId="{D6D7F994-7B23-4B30-9E0D-141B518001FB}" dt="2025-09-03T15:49:48.493" v="146" actId="404"/>
        <pc:sldMasterMkLst>
          <pc:docMk/>
          <pc:sldMasterMk cId="661577070" sldId="2147483648"/>
        </pc:sldMasterMkLst>
        <pc:sldLayoutChg chg="modSp mod">
          <pc:chgData name="Alessio Bellino" userId="4d67f9ee-b7e6-436d-9ca9-011d058f5ab9" providerId="ADAL" clId="{D6D7F994-7B23-4B30-9E0D-141B518001FB}" dt="2025-09-03T15:49:04.125" v="130" actId="403"/>
          <pc:sldLayoutMkLst>
            <pc:docMk/>
            <pc:sldMasterMk cId="661577070" sldId="2147483648"/>
            <pc:sldLayoutMk cId="552119573" sldId="2147483649"/>
          </pc:sldLayoutMkLst>
          <pc:spChg chg="mod">
            <ac:chgData name="Alessio Bellino" userId="4d67f9ee-b7e6-436d-9ca9-011d058f5ab9" providerId="ADAL" clId="{D6D7F994-7B23-4B30-9E0D-141B518001FB}" dt="2025-09-03T15:49:04.125" v="130" actId="403"/>
            <ac:spMkLst>
              <pc:docMk/>
              <pc:sldMasterMk cId="661577070" sldId="2147483648"/>
              <pc:sldLayoutMk cId="552119573" sldId="2147483649"/>
              <ac:spMk id="2" creationId="{F452E439-A5BF-EE24-C08E-1F9F20701E7E}"/>
            </ac:spMkLst>
          </pc:spChg>
          <pc:spChg chg="mod">
            <ac:chgData name="Alessio Bellino" userId="4d67f9ee-b7e6-436d-9ca9-011d058f5ab9" providerId="ADAL" clId="{D6D7F994-7B23-4B30-9E0D-141B518001FB}" dt="2025-09-03T15:29:12.824" v="119" actId="1035"/>
            <ac:spMkLst>
              <pc:docMk/>
              <pc:sldMasterMk cId="661577070" sldId="2147483648"/>
              <pc:sldLayoutMk cId="552119573" sldId="2147483649"/>
              <ac:spMk id="7" creationId="{D9290BF2-0C25-514A-9D89-51E5C7543451}"/>
            </ac:spMkLst>
          </pc:spChg>
        </pc:sldLayoutChg>
        <pc:sldLayoutChg chg="modSp mod">
          <pc:chgData name="Alessio Bellino" userId="4d67f9ee-b7e6-436d-9ca9-011d058f5ab9" providerId="ADAL" clId="{D6D7F994-7B23-4B30-9E0D-141B518001FB}" dt="2025-09-03T15:48:48.805" v="127" actId="404"/>
          <pc:sldLayoutMkLst>
            <pc:docMk/>
            <pc:sldMasterMk cId="661577070" sldId="2147483648"/>
            <pc:sldLayoutMk cId="1168460104" sldId="2147483656"/>
          </pc:sldLayoutMkLst>
          <pc:spChg chg="mod">
            <ac:chgData name="Alessio Bellino" userId="4d67f9ee-b7e6-436d-9ca9-011d058f5ab9" providerId="ADAL" clId="{D6D7F994-7B23-4B30-9E0D-141B518001FB}" dt="2025-09-03T15:48:48.805" v="127" actId="404"/>
            <ac:spMkLst>
              <pc:docMk/>
              <pc:sldMasterMk cId="661577070" sldId="2147483648"/>
              <pc:sldLayoutMk cId="1168460104" sldId="2147483656"/>
              <ac:spMk id="2" creationId="{D7FA4241-75AB-E168-9F15-606C0FA2D9CB}"/>
            </ac:spMkLst>
          </pc:spChg>
          <pc:spChg chg="mod">
            <ac:chgData name="Alessio Bellino" userId="4d67f9ee-b7e6-436d-9ca9-011d058f5ab9" providerId="ADAL" clId="{D6D7F994-7B23-4B30-9E0D-141B518001FB}" dt="2025-09-03T15:29:29.320" v="121" actId="207"/>
            <ac:spMkLst>
              <pc:docMk/>
              <pc:sldMasterMk cId="661577070" sldId="2147483648"/>
              <pc:sldLayoutMk cId="1168460104" sldId="2147483656"/>
              <ac:spMk id="4" creationId="{A9CE6CAF-4FD0-1FA1-1965-C06A9FCE86EB}"/>
            </ac:spMkLst>
          </pc:spChg>
        </pc:sldLayoutChg>
        <pc:sldLayoutChg chg="modSp mod">
          <pc:chgData name="Alessio Bellino" userId="4d67f9ee-b7e6-436d-9ca9-011d058f5ab9" providerId="ADAL" clId="{D6D7F994-7B23-4B30-9E0D-141B518001FB}" dt="2025-09-03T15:49:12.616" v="132" actId="404"/>
          <pc:sldLayoutMkLst>
            <pc:docMk/>
            <pc:sldMasterMk cId="661577070" sldId="2147483648"/>
            <pc:sldLayoutMk cId="892857456" sldId="2147483657"/>
          </pc:sldLayoutMkLst>
          <pc:spChg chg="mod">
            <ac:chgData name="Alessio Bellino" userId="4d67f9ee-b7e6-436d-9ca9-011d058f5ab9" providerId="ADAL" clId="{D6D7F994-7B23-4B30-9E0D-141B518001FB}" dt="2025-09-03T15:49:12.616" v="132" actId="404"/>
            <ac:spMkLst>
              <pc:docMk/>
              <pc:sldMasterMk cId="661577070" sldId="2147483648"/>
              <pc:sldLayoutMk cId="892857456" sldId="2147483657"/>
              <ac:spMk id="2" creationId="{D7FA4241-75AB-E168-9F15-606C0FA2D9CB}"/>
            </ac:spMkLst>
          </pc:spChg>
          <pc:spChg chg="mod">
            <ac:chgData name="Alessio Bellino" userId="4d67f9ee-b7e6-436d-9ca9-011d058f5ab9" providerId="ADAL" clId="{D6D7F994-7B23-4B30-9E0D-141B518001FB}" dt="2025-09-03T15:29:23.023" v="120" actId="207"/>
            <ac:spMkLst>
              <pc:docMk/>
              <pc:sldMasterMk cId="661577070" sldId="2147483648"/>
              <pc:sldLayoutMk cId="892857456" sldId="2147483657"/>
              <ac:spMk id="4" creationId="{A9CE6CAF-4FD0-1FA1-1965-C06A9FCE86EB}"/>
            </ac:spMkLst>
          </pc:spChg>
        </pc:sldLayoutChg>
        <pc:sldLayoutChg chg="modSp mod">
          <pc:chgData name="Alessio Bellino" userId="4d67f9ee-b7e6-436d-9ca9-011d058f5ab9" providerId="ADAL" clId="{D6D7F994-7B23-4B30-9E0D-141B518001FB}" dt="2025-09-03T15:49:21.285" v="134" actId="404"/>
          <pc:sldLayoutMkLst>
            <pc:docMk/>
            <pc:sldMasterMk cId="661577070" sldId="2147483648"/>
            <pc:sldLayoutMk cId="2348620504" sldId="2147483658"/>
          </pc:sldLayoutMkLst>
          <pc:spChg chg="mod">
            <ac:chgData name="Alessio Bellino" userId="4d67f9ee-b7e6-436d-9ca9-011d058f5ab9" providerId="ADAL" clId="{D6D7F994-7B23-4B30-9E0D-141B518001FB}" dt="2025-09-03T15:49:21.285" v="134" actId="404"/>
            <ac:spMkLst>
              <pc:docMk/>
              <pc:sldMasterMk cId="661577070" sldId="2147483648"/>
              <pc:sldLayoutMk cId="2348620504" sldId="2147483658"/>
              <ac:spMk id="2" creationId="{D7FA4241-75AB-E168-9F15-606C0FA2D9CB}"/>
            </ac:spMkLst>
          </pc:spChg>
          <pc:spChg chg="mod">
            <ac:chgData name="Alessio Bellino" userId="4d67f9ee-b7e6-436d-9ca9-011d058f5ab9" providerId="ADAL" clId="{D6D7F994-7B23-4B30-9E0D-141B518001FB}" dt="2025-09-03T15:29:01.370" v="113" actId="207"/>
            <ac:spMkLst>
              <pc:docMk/>
              <pc:sldMasterMk cId="661577070" sldId="2147483648"/>
              <pc:sldLayoutMk cId="2348620504" sldId="2147483658"/>
              <ac:spMk id="4" creationId="{A9CE6CAF-4FD0-1FA1-1965-C06A9FCE86EB}"/>
            </ac:spMkLst>
          </pc:spChg>
        </pc:sldLayoutChg>
        <pc:sldLayoutChg chg="addSp delSp modSp mod">
          <pc:chgData name="Alessio Bellino" userId="4d67f9ee-b7e6-436d-9ca9-011d058f5ab9" providerId="ADAL" clId="{D6D7F994-7B23-4B30-9E0D-141B518001FB}" dt="2025-09-03T15:49:28.125" v="136" actId="404"/>
          <pc:sldLayoutMkLst>
            <pc:docMk/>
            <pc:sldMasterMk cId="661577070" sldId="2147483648"/>
            <pc:sldLayoutMk cId="1471266884" sldId="2147483659"/>
          </pc:sldLayoutMkLst>
          <pc:spChg chg="mod">
            <ac:chgData name="Alessio Bellino" userId="4d67f9ee-b7e6-436d-9ca9-011d058f5ab9" providerId="ADAL" clId="{D6D7F994-7B23-4B30-9E0D-141B518001FB}" dt="2025-09-03T15:49:28.125" v="136" actId="404"/>
            <ac:spMkLst>
              <pc:docMk/>
              <pc:sldMasterMk cId="661577070" sldId="2147483648"/>
              <pc:sldLayoutMk cId="1471266884" sldId="2147483659"/>
              <ac:spMk id="2" creationId="{D7FA4241-75AB-E168-9F15-606C0FA2D9CB}"/>
            </ac:spMkLst>
          </pc:spChg>
          <pc:spChg chg="add mod">
            <ac:chgData name="Alessio Bellino" userId="4d67f9ee-b7e6-436d-9ca9-011d058f5ab9" providerId="ADAL" clId="{D6D7F994-7B23-4B30-9E0D-141B518001FB}" dt="2025-08-27T01:11:08.780" v="46" actId="1035"/>
            <ac:spMkLst>
              <pc:docMk/>
              <pc:sldMasterMk cId="661577070" sldId="2147483648"/>
              <pc:sldLayoutMk cId="1471266884" sldId="2147483659"/>
              <ac:spMk id="3" creationId="{F876292C-B4E7-FCE3-1E74-154C919298A3}"/>
            </ac:spMkLst>
          </pc:spChg>
          <pc:spChg chg="mod">
            <ac:chgData name="Alessio Bellino" userId="4d67f9ee-b7e6-436d-9ca9-011d058f5ab9" providerId="ADAL" clId="{D6D7F994-7B23-4B30-9E0D-141B518001FB}" dt="2025-09-03T15:29:00.979" v="112" actId="207"/>
            <ac:spMkLst>
              <pc:docMk/>
              <pc:sldMasterMk cId="661577070" sldId="2147483648"/>
              <pc:sldLayoutMk cId="1471266884" sldId="2147483659"/>
              <ac:spMk id="4" creationId="{A9CE6CAF-4FD0-1FA1-1965-C06A9FCE86EB}"/>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5" creationId="{6F44FAD5-85C0-5126-BEBB-39AE90164067}"/>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6" creationId="{5E15C401-2708-BE2C-313C-6E972121150A}"/>
            </ac:spMkLst>
          </pc:spChg>
          <pc:spChg chg="mod">
            <ac:chgData name="Alessio Bellino" userId="4d67f9ee-b7e6-436d-9ca9-011d058f5ab9" providerId="ADAL" clId="{D6D7F994-7B23-4B30-9E0D-141B518001FB}" dt="2025-08-27T01:11:08.780" v="46" actId="1035"/>
            <ac:spMkLst>
              <pc:docMk/>
              <pc:sldMasterMk cId="661577070" sldId="2147483648"/>
              <pc:sldLayoutMk cId="1471266884" sldId="2147483659"/>
              <ac:spMk id="10" creationId="{7EE5EA41-8A93-19E6-0938-921548C16043}"/>
            </ac:spMkLst>
          </pc:spChg>
          <pc:spChg chg="mod">
            <ac:chgData name="Alessio Bellino" userId="4d67f9ee-b7e6-436d-9ca9-011d058f5ab9" providerId="ADAL" clId="{D6D7F994-7B23-4B30-9E0D-141B518001FB}" dt="2025-08-27T01:11:37.001" v="74" actId="14100"/>
            <ac:spMkLst>
              <pc:docMk/>
              <pc:sldMasterMk cId="661577070" sldId="2147483648"/>
              <pc:sldLayoutMk cId="1471266884" sldId="2147483659"/>
              <ac:spMk id="13" creationId="{33A5CA17-0E07-7C00-D057-B222092BBE90}"/>
            </ac:spMkLst>
          </pc:spChg>
        </pc:sldLayoutChg>
        <pc:sldLayoutChg chg="addSp delSp modSp mod">
          <pc:chgData name="Alessio Bellino" userId="4d67f9ee-b7e6-436d-9ca9-011d058f5ab9" providerId="ADAL" clId="{D6D7F994-7B23-4B30-9E0D-141B518001FB}" dt="2025-09-03T15:48:58.086" v="129" actId="403"/>
          <pc:sldLayoutMkLst>
            <pc:docMk/>
            <pc:sldMasterMk cId="661577070" sldId="2147483648"/>
            <pc:sldLayoutMk cId="1862163226" sldId="2147483660"/>
          </pc:sldLayoutMkLst>
          <pc:spChg chg="mod">
            <ac:chgData name="Alessio Bellino" userId="4d67f9ee-b7e6-436d-9ca9-011d058f5ab9" providerId="ADAL" clId="{D6D7F994-7B23-4B30-9E0D-141B518001FB}" dt="2025-09-03T15:48:58.086" v="129" actId="403"/>
            <ac:spMkLst>
              <pc:docMk/>
              <pc:sldMasterMk cId="661577070" sldId="2147483648"/>
              <pc:sldLayoutMk cId="1862163226" sldId="2147483660"/>
              <ac:spMk id="2" creationId="{F452E439-A5BF-EE24-C08E-1F9F20701E7E}"/>
            </ac:spMkLst>
          </pc:spChg>
          <pc:spChg chg="mod">
            <ac:chgData name="Alessio Bellino" userId="4d67f9ee-b7e6-436d-9ca9-011d058f5ab9" providerId="ADAL" clId="{D6D7F994-7B23-4B30-9E0D-141B518001FB}" dt="2025-09-03T15:29:32.545" v="122" actId="207"/>
            <ac:spMkLst>
              <pc:docMk/>
              <pc:sldMasterMk cId="661577070" sldId="2147483648"/>
              <pc:sldLayoutMk cId="1862163226" sldId="2147483660"/>
              <ac:spMk id="7" creationId="{D9290BF2-0C25-514A-9D89-51E5C7543451}"/>
            </ac:spMkLst>
          </pc:spChg>
        </pc:sldLayoutChg>
        <pc:sldLayoutChg chg="modSp mod">
          <pc:chgData name="Alessio Bellino" userId="4d67f9ee-b7e6-436d-9ca9-011d058f5ab9" providerId="ADAL" clId="{D6D7F994-7B23-4B30-9E0D-141B518001FB}" dt="2025-09-03T15:49:36.430" v="140" actId="404"/>
          <pc:sldLayoutMkLst>
            <pc:docMk/>
            <pc:sldMasterMk cId="661577070" sldId="2147483648"/>
            <pc:sldLayoutMk cId="4274332006" sldId="2147483661"/>
          </pc:sldLayoutMkLst>
          <pc:spChg chg="mod">
            <ac:chgData name="Alessio Bellino" userId="4d67f9ee-b7e6-436d-9ca9-011d058f5ab9" providerId="ADAL" clId="{D6D7F994-7B23-4B30-9E0D-141B518001FB}" dt="2025-09-03T15:49:36.430" v="140" actId="404"/>
            <ac:spMkLst>
              <pc:docMk/>
              <pc:sldMasterMk cId="661577070" sldId="2147483648"/>
              <pc:sldLayoutMk cId="4274332006" sldId="2147483661"/>
              <ac:spMk id="2" creationId="{D7FA4241-75AB-E168-9F15-606C0FA2D9CB}"/>
            </ac:spMkLst>
          </pc:spChg>
          <pc:spChg chg="mod">
            <ac:chgData name="Alessio Bellino" userId="4d67f9ee-b7e6-436d-9ca9-011d058f5ab9" providerId="ADAL" clId="{D6D7F994-7B23-4B30-9E0D-141B518001FB}" dt="2025-09-03T15:29:00.051" v="110" actId="207"/>
            <ac:spMkLst>
              <pc:docMk/>
              <pc:sldMasterMk cId="661577070" sldId="2147483648"/>
              <pc:sldLayoutMk cId="4274332006" sldId="2147483661"/>
              <ac:spMk id="6" creationId="{A414259A-EE28-0473-21CE-0257CE7539E5}"/>
            </ac:spMkLst>
          </pc:spChg>
        </pc:sldLayoutChg>
        <pc:sldLayoutChg chg="modSp mod">
          <pc:chgData name="Alessio Bellino" userId="4d67f9ee-b7e6-436d-9ca9-011d058f5ab9" providerId="ADAL" clId="{D6D7F994-7B23-4B30-9E0D-141B518001FB}" dt="2025-09-03T15:49:33.029" v="138" actId="404"/>
          <pc:sldLayoutMkLst>
            <pc:docMk/>
            <pc:sldMasterMk cId="661577070" sldId="2147483648"/>
            <pc:sldLayoutMk cId="708463557" sldId="2147483662"/>
          </pc:sldLayoutMkLst>
          <pc:spChg chg="mod">
            <ac:chgData name="Alessio Bellino" userId="4d67f9ee-b7e6-436d-9ca9-011d058f5ab9" providerId="ADAL" clId="{D6D7F994-7B23-4B30-9E0D-141B518001FB}" dt="2025-09-03T15:49:33.029" v="138" actId="404"/>
            <ac:spMkLst>
              <pc:docMk/>
              <pc:sldMasterMk cId="661577070" sldId="2147483648"/>
              <pc:sldLayoutMk cId="708463557" sldId="2147483662"/>
              <ac:spMk id="2" creationId="{D7FA4241-75AB-E168-9F15-606C0FA2D9CB}"/>
            </ac:spMkLst>
          </pc:spChg>
          <pc:spChg chg="mod">
            <ac:chgData name="Alessio Bellino" userId="4d67f9ee-b7e6-436d-9ca9-011d058f5ab9" providerId="ADAL" clId="{D6D7F994-7B23-4B30-9E0D-141B518001FB}" dt="2025-09-03T15:29:00.547" v="111" actId="207"/>
            <ac:spMkLst>
              <pc:docMk/>
              <pc:sldMasterMk cId="661577070" sldId="2147483648"/>
              <pc:sldLayoutMk cId="708463557" sldId="2147483662"/>
              <ac:spMk id="6" creationId="{A414259A-EE28-0473-21CE-0257CE7539E5}"/>
            </ac:spMkLst>
          </pc:spChg>
        </pc:sldLayoutChg>
        <pc:sldLayoutChg chg="modSp mod">
          <pc:chgData name="Alessio Bellino" userId="4d67f9ee-b7e6-436d-9ca9-011d058f5ab9" providerId="ADAL" clId="{D6D7F994-7B23-4B30-9E0D-141B518001FB}" dt="2025-09-03T15:49:48.493" v="146" actId="404"/>
          <pc:sldLayoutMkLst>
            <pc:docMk/>
            <pc:sldMasterMk cId="661577070" sldId="2147483648"/>
            <pc:sldLayoutMk cId="1162041891" sldId="2147483663"/>
          </pc:sldLayoutMkLst>
          <pc:spChg chg="mod">
            <ac:chgData name="Alessio Bellino" userId="4d67f9ee-b7e6-436d-9ca9-011d058f5ab9" providerId="ADAL" clId="{D6D7F994-7B23-4B30-9E0D-141B518001FB}" dt="2025-09-03T15:49:48.493" v="146" actId="404"/>
            <ac:spMkLst>
              <pc:docMk/>
              <pc:sldMasterMk cId="661577070" sldId="2147483648"/>
              <pc:sldLayoutMk cId="1162041891" sldId="2147483663"/>
              <ac:spMk id="2" creationId="{D7FA4241-75AB-E168-9F15-606C0FA2D9CB}"/>
            </ac:spMkLst>
          </pc:spChg>
          <pc:spChg chg="mod">
            <ac:chgData name="Alessio Bellino" userId="4d67f9ee-b7e6-436d-9ca9-011d058f5ab9" providerId="ADAL" clId="{D6D7F994-7B23-4B30-9E0D-141B518001FB}" dt="2025-09-03T15:49:46.156" v="144" actId="403"/>
            <ac:spMkLst>
              <pc:docMk/>
              <pc:sldMasterMk cId="661577070" sldId="2147483648"/>
              <pc:sldLayoutMk cId="1162041891" sldId="2147483663"/>
              <ac:spMk id="6" creationId="{A414259A-EE28-0473-21CE-0257CE7539E5}"/>
            </ac:spMkLst>
          </pc:sp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svg"/><Relationship Id="rId4" Type="http://schemas.openxmlformats.org/officeDocument/2006/relationships/image" Target="../media/image3.png"/><Relationship Id="rId5"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1"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dirty="0"/>
          </a:p>
        </p:txBody>
      </p:sp>
      <p:sp>
        <p:nvSpPr>
          <p:cNvPr id="8" name="Rectangle: Rounded Corners 7">
            <a:extLst>
              <a:ext uri="{FF2B5EF4-FFF2-40B4-BE49-F238E27FC236}">
                <a16:creationId xmlns:a16="http://schemas.microsoft.com/office/drawing/2014/main" id="{B1EBC41C-1973-BA75-6DA5-7476F2924EA7}"/>
              </a:ext>
            </a:extLst>
          </p:cNvPr>
          <p:cNvSpPr/>
          <p:nvPr userDrawn="1"/>
        </p:nvSpPr>
        <p:spPr>
          <a:xfrm>
            <a:off x="313509" y="1384663"/>
            <a:ext cx="11529241" cy="5130437"/>
          </a:xfrm>
          <a:prstGeom prst="roundRect">
            <a:avLst>
              <a:gd name="adj" fmla="val 3565"/>
            </a:avLst>
          </a:prstGeom>
          <a:solidFill>
            <a:srgbClr val="FACC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49250" y="332438"/>
            <a:ext cx="9702800" cy="498598"/>
          </a:xfrm>
        </p:spPr>
        <p:txBody>
          <a:bodyPr lIns="0" tIns="0" rIns="0" bIns="0" anchor="ctr" anchorCtr="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5B2B2810-E0CF-406E-4F44-3A1E40441DD8}"/>
              </a:ext>
            </a:extLst>
          </p:cNvPr>
          <p:cNvSpPr>
            <a:spLocks noGrp="1"/>
          </p:cNvSpPr>
          <p:nvPr>
            <p:ph type="subTitle" idx="1"/>
          </p:nvPr>
        </p:nvSpPr>
        <p:spPr>
          <a:xfrm>
            <a:off x="719394" y="3354907"/>
            <a:ext cx="2755326" cy="2828179"/>
          </a:xfrm>
        </p:spPr>
        <p:txBody>
          <a:bodyPr lIns="0" tIns="0" rIns="0" bIns="0" anchor="b" anchorCtr="0">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3684945" y="1769366"/>
            <a:ext cx="7745054" cy="4413720"/>
          </a:xfrm>
          <a:prstGeom prst="roundRect">
            <a:avLst>
              <a:gd name="adj" fmla="val 3456"/>
            </a:avLst>
          </a:prstGeom>
          <a:noFill/>
          <a:ln w="57150">
            <a:solidFill>
              <a:srgbClr val="FFFFFF"/>
            </a:solidFill>
          </a:ln>
        </p:spPr>
        <p:txBody>
          <a:bodyPr/>
          <a:lstStyle/>
          <a:p>
            <a:endParaRPr lang="en-US"/>
          </a:p>
        </p:txBody>
      </p:sp>
      <p:pic>
        <p:nvPicPr>
          <p:cNvPr id="10" name="Graphic 9">
            <a:extLst>
              <a:ext uri="{FF2B5EF4-FFF2-40B4-BE49-F238E27FC236}">
                <a16:creationId xmlns:a16="http://schemas.microsoft.com/office/drawing/2014/main" id="{AB9BB7E5-C85F-0334-276C-7C712C2ED2F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02626" y="388103"/>
            <a:ext cx="1640124" cy="369739"/>
          </a:xfrm>
          <a:prstGeom prst="rect">
            <a:avLst/>
          </a:prstGeom>
        </p:spPr>
      </p:pic>
      <p:grpSp>
        <p:nvGrpSpPr>
          <p:cNvPr id="12" name="Group 11">
            <a:extLst>
              <a:ext uri="{FF2B5EF4-FFF2-40B4-BE49-F238E27FC236}">
                <a16:creationId xmlns:a16="http://schemas.microsoft.com/office/drawing/2014/main" id="{1079A8B7-BAF0-EF58-AC85-EFDE61C90324}"/>
              </a:ext>
            </a:extLst>
          </p:cNvPr>
          <p:cNvGrpSpPr/>
          <p:nvPr userDrawn="1"/>
        </p:nvGrpSpPr>
        <p:grpSpPr>
          <a:xfrm>
            <a:off x="719394" y="1776715"/>
            <a:ext cx="1383463" cy="1317216"/>
            <a:chOff x="1784610" y="2330845"/>
            <a:chExt cx="1383463" cy="1317216"/>
          </a:xfrm>
        </p:grpSpPr>
        <p:sp>
          <p:nvSpPr>
            <p:cNvPr id="11" name="Rectangle: Rounded Corners 10">
              <a:extLst>
                <a:ext uri="{FF2B5EF4-FFF2-40B4-BE49-F238E27FC236}">
                  <a16:creationId xmlns:a16="http://schemas.microsoft.com/office/drawing/2014/main" id="{6EA8E70E-EF90-8C91-7557-6DA5901AE857}"/>
                </a:ext>
              </a:extLst>
            </p:cNvPr>
            <p:cNvSpPr/>
            <p:nvPr userDrawn="1"/>
          </p:nvSpPr>
          <p:spPr>
            <a:xfrm>
              <a:off x="1784610" y="2330845"/>
              <a:ext cx="1383463" cy="1317216"/>
            </a:xfrm>
            <a:prstGeom prst="roundRect">
              <a:avLst>
                <a:gd name="adj" fmla="val 840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Graphic 4">
              <a:extLst>
                <a:ext uri="{FF2B5EF4-FFF2-40B4-BE49-F238E27FC236}">
                  <a16:creationId xmlns:a16="http://schemas.microsoft.com/office/drawing/2014/main" id="{D9C78F5D-0C65-AD3C-3EA2-AE6C8BBC813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072559" y="2451078"/>
              <a:ext cx="807564" cy="1076750"/>
            </a:xfrm>
            <a:prstGeom prst="rect">
              <a:avLst/>
            </a:prstGeom>
          </p:spPr>
        </p:pic>
      </p:grpSp>
    </p:spTree>
    <p:extLst>
      <p:ext uri="{BB962C8B-B14F-4D97-AF65-F5344CB8AC3E}">
        <p14:creationId xmlns:p14="http://schemas.microsoft.com/office/powerpoint/2010/main" val="552119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8437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at-to-d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57517" y="352860"/>
            <a:ext cx="11489043" cy="498598"/>
          </a:xfrm>
        </p:spPr>
        <p:txBody>
          <a:bodyPr wrap="square" lIns="0" tIns="0" rIns="0" bIns="0" anchor="ctr" anchorCtr="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1441138" y="1197600"/>
            <a:ext cx="9331959" cy="5318057"/>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1862163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52629" y="405753"/>
            <a:ext cx="11509172"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2468" y="2107350"/>
            <a:ext cx="7742784" cy="4412426"/>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8469867" y="2107347"/>
            <a:ext cx="3379665" cy="4412427"/>
          </a:xfrm>
          <a:prstGeom prst="roundRect">
            <a:avLst>
              <a:gd name="adj" fmla="val 4602"/>
            </a:avLst>
          </a:prstGeom>
          <a:solidFill>
            <a:srgbClr val="000000">
              <a:alpha val="5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8460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6207" y="401133"/>
            <a:ext cx="11505434"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5152" y="1376583"/>
            <a:ext cx="5483524" cy="3124928"/>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5151" y="4836160"/>
            <a:ext cx="11505434" cy="1692886"/>
          </a:xfrm>
          <a:prstGeom prst="roundRect">
            <a:avLst>
              <a:gd name="adj" fmla="val 9302"/>
            </a:avLst>
          </a:prstGeom>
          <a:solidFill>
            <a:srgbClr val="000000">
              <a:alpha val="40000"/>
            </a:srgbClr>
          </a:solidFill>
        </p:spPr>
        <p:txBody>
          <a:bodyPr anchor="ctr" anchorCtr="0">
            <a:norm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5">
            <a:extLst>
              <a:ext uri="{FF2B5EF4-FFF2-40B4-BE49-F238E27FC236}">
                <a16:creationId xmlns:a16="http://schemas.microsoft.com/office/drawing/2014/main" id="{0DF48D15-1243-3CFE-9BF8-52297AA92FD4}"/>
              </a:ext>
            </a:extLst>
          </p:cNvPr>
          <p:cNvSpPr>
            <a:spLocks noGrp="1"/>
          </p:cNvSpPr>
          <p:nvPr>
            <p:ph type="pic" sz="quarter" idx="13"/>
          </p:nvPr>
        </p:nvSpPr>
        <p:spPr>
          <a:xfrm>
            <a:off x="6363324" y="1376583"/>
            <a:ext cx="5483524" cy="3124928"/>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892857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845" y="399603"/>
            <a:ext cx="1151688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33375" y="1346630"/>
            <a:ext cx="3577086" cy="2038495"/>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3774775"/>
            <a:ext cx="11524350" cy="2757636"/>
          </a:xfrm>
          <a:prstGeom prst="roundRect">
            <a:avLst>
              <a:gd name="adj" fmla="val 4836"/>
            </a:avLst>
          </a:prstGeom>
          <a:solidFill>
            <a:srgbClr val="000000">
              <a:alpha val="4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5">
            <a:extLst>
              <a:ext uri="{FF2B5EF4-FFF2-40B4-BE49-F238E27FC236}">
                <a16:creationId xmlns:a16="http://schemas.microsoft.com/office/drawing/2014/main" id="{F2FA5519-3AB3-CEC1-AE02-532EC2CCB4D8}"/>
              </a:ext>
            </a:extLst>
          </p:cNvPr>
          <p:cNvSpPr>
            <a:spLocks noGrp="1"/>
          </p:cNvSpPr>
          <p:nvPr>
            <p:ph type="pic" sz="quarter" idx="13"/>
          </p:nvPr>
        </p:nvSpPr>
        <p:spPr>
          <a:xfrm>
            <a:off x="4307007" y="1346630"/>
            <a:ext cx="3577086" cy="2038495"/>
          </a:xfrm>
          <a:prstGeom prst="roundRect">
            <a:avLst>
              <a:gd name="adj" fmla="val 3456"/>
            </a:avLst>
          </a:prstGeom>
          <a:solidFill>
            <a:schemeClr val="tx1"/>
          </a:solidFill>
          <a:ln w="38100">
            <a:noFill/>
          </a:ln>
        </p:spPr>
        <p:txBody>
          <a:bodyPr/>
          <a:lstStyle/>
          <a:p>
            <a:endParaRPr lang="en-US"/>
          </a:p>
        </p:txBody>
      </p:sp>
      <p:sp>
        <p:nvSpPr>
          <p:cNvPr id="9" name="Picture Placeholder 5">
            <a:extLst>
              <a:ext uri="{FF2B5EF4-FFF2-40B4-BE49-F238E27FC236}">
                <a16:creationId xmlns:a16="http://schemas.microsoft.com/office/drawing/2014/main" id="{31B82278-DD8A-4CE0-788E-1B913AF1EBBC}"/>
              </a:ext>
            </a:extLst>
          </p:cNvPr>
          <p:cNvSpPr>
            <a:spLocks noGrp="1"/>
          </p:cNvSpPr>
          <p:nvPr>
            <p:ph type="pic" sz="quarter" idx="14"/>
          </p:nvPr>
        </p:nvSpPr>
        <p:spPr>
          <a:xfrm>
            <a:off x="8280639" y="1346630"/>
            <a:ext cx="3577086" cy="2038495"/>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2348620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ur-img">
    <p:bg>
      <p:bgPr>
        <a:solidFill>
          <a:srgbClr val="000000">
            <a:alpha val="40000"/>
          </a:srgbClr>
        </a:solidFill>
        <a:effectLst/>
      </p:bgPr>
    </p:b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1745" y="396509"/>
            <a:ext cx="1150851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10" name="Picture Placeholder 5">
            <a:extLst>
              <a:ext uri="{FF2B5EF4-FFF2-40B4-BE49-F238E27FC236}">
                <a16:creationId xmlns:a16="http://schemas.microsoft.com/office/drawing/2014/main" id="{7EE5EA41-8A93-19E6-0938-921548C16043}"/>
              </a:ext>
            </a:extLst>
          </p:cNvPr>
          <p:cNvSpPr>
            <a:spLocks noGrp="1"/>
          </p:cNvSpPr>
          <p:nvPr>
            <p:ph type="pic" sz="quarter" idx="15"/>
          </p:nvPr>
        </p:nvSpPr>
        <p:spPr>
          <a:xfrm>
            <a:off x="336974" y="1330039"/>
            <a:ext cx="3898598" cy="2221717"/>
          </a:xfrm>
          <a:prstGeom prst="roundRect">
            <a:avLst>
              <a:gd name="adj" fmla="val 3456"/>
            </a:avLst>
          </a:prstGeom>
          <a:solidFill>
            <a:schemeClr val="tx1"/>
          </a:solidFill>
          <a:ln w="38100">
            <a:noFill/>
          </a:ln>
        </p:spPr>
        <p:txBody>
          <a:bodyPr/>
          <a:lstStyle/>
          <a:p>
            <a:endParaRPr lang="en-US"/>
          </a:p>
        </p:txBody>
      </p:sp>
      <p:sp>
        <p:nvSpPr>
          <p:cNvPr id="13" name="Text Placeholder 6">
            <a:extLst>
              <a:ext uri="{FF2B5EF4-FFF2-40B4-BE49-F238E27FC236}">
                <a16:creationId xmlns:a16="http://schemas.microsoft.com/office/drawing/2014/main" id="{33A5CA17-0E07-7C00-D057-B222092BBE90}"/>
              </a:ext>
            </a:extLst>
          </p:cNvPr>
          <p:cNvSpPr>
            <a:spLocks noGrp="1"/>
          </p:cNvSpPr>
          <p:nvPr>
            <p:ph type="body" sz="quarter" idx="12"/>
          </p:nvPr>
        </p:nvSpPr>
        <p:spPr>
          <a:xfrm>
            <a:off x="8793018" y="1335991"/>
            <a:ext cx="3062205" cy="5180899"/>
          </a:xfrm>
          <a:prstGeom prst="roundRect">
            <a:avLst>
              <a:gd name="adj" fmla="val 3016"/>
            </a:avLst>
          </a:prstGeom>
          <a:solidFill>
            <a:schemeClr val="tx1">
              <a:lumMod val="85000"/>
              <a:lumOff val="15000"/>
            </a:scheme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5">
            <a:extLst>
              <a:ext uri="{FF2B5EF4-FFF2-40B4-BE49-F238E27FC236}">
                <a16:creationId xmlns:a16="http://schemas.microsoft.com/office/drawing/2014/main" id="{F876292C-B4E7-FCE3-1E74-154C919298A3}"/>
              </a:ext>
            </a:extLst>
          </p:cNvPr>
          <p:cNvSpPr>
            <a:spLocks noGrp="1"/>
          </p:cNvSpPr>
          <p:nvPr>
            <p:ph type="pic" sz="quarter" idx="19"/>
          </p:nvPr>
        </p:nvSpPr>
        <p:spPr>
          <a:xfrm>
            <a:off x="4540373" y="1330039"/>
            <a:ext cx="3898598" cy="2221717"/>
          </a:xfrm>
          <a:prstGeom prst="roundRect">
            <a:avLst>
              <a:gd name="adj" fmla="val 3456"/>
            </a:avLst>
          </a:prstGeom>
          <a:solidFill>
            <a:schemeClr val="tx1"/>
          </a:solidFill>
          <a:ln w="38100">
            <a:noFill/>
          </a:ln>
        </p:spPr>
        <p:txBody>
          <a:bodyPr/>
          <a:lstStyle/>
          <a:p>
            <a:endParaRPr lang="en-US"/>
          </a:p>
        </p:txBody>
      </p:sp>
      <p:sp>
        <p:nvSpPr>
          <p:cNvPr id="5" name="Picture Placeholder 5">
            <a:extLst>
              <a:ext uri="{FF2B5EF4-FFF2-40B4-BE49-F238E27FC236}">
                <a16:creationId xmlns:a16="http://schemas.microsoft.com/office/drawing/2014/main" id="{6F44FAD5-85C0-5126-BEBB-39AE90164067}"/>
              </a:ext>
            </a:extLst>
          </p:cNvPr>
          <p:cNvSpPr>
            <a:spLocks noGrp="1"/>
          </p:cNvSpPr>
          <p:nvPr>
            <p:ph type="pic" sz="quarter" idx="20"/>
          </p:nvPr>
        </p:nvSpPr>
        <p:spPr>
          <a:xfrm>
            <a:off x="336974" y="4295174"/>
            <a:ext cx="3898598" cy="2221717"/>
          </a:xfrm>
          <a:prstGeom prst="roundRect">
            <a:avLst>
              <a:gd name="adj" fmla="val 3456"/>
            </a:avLst>
          </a:prstGeom>
          <a:solidFill>
            <a:schemeClr val="tx1"/>
          </a:solidFill>
          <a:ln w="38100">
            <a:noFill/>
          </a:ln>
        </p:spPr>
        <p:txBody>
          <a:bodyPr/>
          <a:lstStyle/>
          <a:p>
            <a:endParaRPr lang="en-US"/>
          </a:p>
        </p:txBody>
      </p:sp>
      <p:sp>
        <p:nvSpPr>
          <p:cNvPr id="6" name="Picture Placeholder 5">
            <a:extLst>
              <a:ext uri="{FF2B5EF4-FFF2-40B4-BE49-F238E27FC236}">
                <a16:creationId xmlns:a16="http://schemas.microsoft.com/office/drawing/2014/main" id="{5E15C401-2708-BE2C-313C-6E972121150A}"/>
              </a:ext>
            </a:extLst>
          </p:cNvPr>
          <p:cNvSpPr>
            <a:spLocks noGrp="1"/>
          </p:cNvSpPr>
          <p:nvPr>
            <p:ph type="pic" sz="quarter" idx="21"/>
          </p:nvPr>
        </p:nvSpPr>
        <p:spPr>
          <a:xfrm>
            <a:off x="4540373" y="4295174"/>
            <a:ext cx="3898598" cy="2221717"/>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1471266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reate-step">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4762"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3375" y="427844"/>
            <a:ext cx="11515727" cy="498598"/>
          </a:xfrm>
        </p:spPr>
        <p:txBody>
          <a:bodyPr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2114549"/>
            <a:ext cx="11515726" cy="4448176"/>
          </a:xfrm>
          <a:prstGeom prst="roundRect">
            <a:avLst>
              <a:gd name="adj" fmla="val 0"/>
            </a:avLst>
          </a:prstGeom>
          <a:noFill/>
        </p:spPr>
        <p:txBody>
          <a:bodyPr lIns="0" tIns="0" rIns="0" bIns="0" anchor="ctr" anchorCtr="0">
            <a:normAutofit/>
          </a:bodyPr>
          <a:lstStyle>
            <a:lvl1pPr marL="342900" indent="-342900">
              <a:buFont typeface="+mj-lt"/>
              <a:buAutoNum type="arabicPeriod"/>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p:txBody>
      </p:sp>
      <p:sp>
        <p:nvSpPr>
          <p:cNvPr id="4" name="Chart Placeholder 3">
            <a:extLst>
              <a:ext uri="{FF2B5EF4-FFF2-40B4-BE49-F238E27FC236}">
                <a16:creationId xmlns:a16="http://schemas.microsoft.com/office/drawing/2014/main" id="{D11CD461-B056-D4E2-C5FA-0426E6C2FFF6}"/>
              </a:ext>
            </a:extLst>
          </p:cNvPr>
          <p:cNvSpPr>
            <a:spLocks noGrp="1"/>
          </p:cNvSpPr>
          <p:nvPr>
            <p:ph type="chart" sz="quarter" idx="14" hasCustomPrompt="1"/>
          </p:nvPr>
        </p:nvSpPr>
        <p:spPr>
          <a:xfrm>
            <a:off x="333375" y="1318188"/>
            <a:ext cx="11515726" cy="387798"/>
          </a:xfrm>
        </p:spPr>
        <p:txBody>
          <a:bodyPr lIns="0" tIns="0" rIns="0" bIns="0">
            <a:spAutoFit/>
          </a:bodyPr>
          <a:lstStyle>
            <a:lvl1pPr marL="0" indent="0">
              <a:buNone/>
              <a:defRPr sz="2800" b="1">
                <a:solidFill>
                  <a:schemeClr val="bg1"/>
                </a:solidFill>
              </a:defRPr>
            </a:lvl1pPr>
          </a:lstStyle>
          <a:p>
            <a:r>
              <a:rPr lang="es-CL" dirty="0"/>
              <a:t>Place</a:t>
            </a:r>
            <a:endParaRPr lang="en-US" dirty="0"/>
          </a:p>
        </p:txBody>
      </p:sp>
    </p:spTree>
    <p:extLst>
      <p:ext uri="{BB962C8B-B14F-4D97-AF65-F5344CB8AC3E}">
        <p14:creationId xmlns:p14="http://schemas.microsoft.com/office/powerpoint/2010/main" val="708463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de-composition">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563" y="347332"/>
            <a:ext cx="11508537" cy="678672"/>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0563" y="2447348"/>
            <a:ext cx="7571494" cy="4072184"/>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0563" y="1403404"/>
            <a:ext cx="11508537" cy="699551"/>
          </a:xfrm>
          <a:prstGeom prst="roundRect">
            <a:avLst>
              <a:gd name="adj" fmla="val 5043"/>
            </a:avLst>
          </a:prstGeom>
          <a:noFill/>
        </p:spPr>
        <p:txBody>
          <a:bodyPr lIns="0" tIns="0" rIns="0" anchor="ctr" anchorCtr="0">
            <a:sp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a:t>
            </a:r>
          </a:p>
          <a:p>
            <a:pPr lvl="0"/>
            <a:r>
              <a:rPr lang="en-US" dirty="0"/>
              <a:t>Master text styles</a:t>
            </a:r>
          </a:p>
        </p:txBody>
      </p:sp>
      <p:sp>
        <p:nvSpPr>
          <p:cNvPr id="5" name="Callout: Down Arrow 4">
            <a:extLst>
              <a:ext uri="{FF2B5EF4-FFF2-40B4-BE49-F238E27FC236}">
                <a16:creationId xmlns:a16="http://schemas.microsoft.com/office/drawing/2014/main" id="{BAE4049F-C3AB-1C61-89BD-6C81A2CCB192}"/>
              </a:ext>
            </a:extLst>
          </p:cNvPr>
          <p:cNvSpPr/>
          <p:nvPr userDrawn="1"/>
        </p:nvSpPr>
        <p:spPr>
          <a:xfrm>
            <a:off x="9586829" y="2581720"/>
            <a:ext cx="966159" cy="957532"/>
          </a:xfrm>
          <a:prstGeom prst="downArrowCallout">
            <a:avLst>
              <a:gd name="adj1" fmla="val 25000"/>
              <a:gd name="adj2" fmla="val 25000"/>
              <a:gd name="adj3" fmla="val 22297"/>
              <a:gd name="adj4" fmla="val 64977"/>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dirty="0">
                <a:solidFill>
                  <a:schemeClr val="tx1"/>
                </a:solidFill>
              </a:rPr>
              <a:t>Link</a:t>
            </a:r>
          </a:p>
          <a:p>
            <a:pPr algn="ctr"/>
            <a:r>
              <a:rPr lang="es-CL" dirty="0">
                <a:solidFill>
                  <a:schemeClr val="tx1"/>
                </a:solidFill>
              </a:rPr>
              <a:t>Online</a:t>
            </a:r>
            <a:endParaRPr lang="en-US" dirty="0">
              <a:solidFill>
                <a:schemeClr val="tx1"/>
              </a:solidFill>
            </a:endParaRPr>
          </a:p>
        </p:txBody>
      </p:sp>
      <p:sp>
        <p:nvSpPr>
          <p:cNvPr id="9" name="Chart Placeholder 8">
            <a:extLst>
              <a:ext uri="{FF2B5EF4-FFF2-40B4-BE49-F238E27FC236}">
                <a16:creationId xmlns:a16="http://schemas.microsoft.com/office/drawing/2014/main" id="{85FE893F-47A3-E5F7-1212-48465408B0C7}"/>
              </a:ext>
            </a:extLst>
          </p:cNvPr>
          <p:cNvSpPr>
            <a:spLocks noGrp="1"/>
          </p:cNvSpPr>
          <p:nvPr>
            <p:ph type="chart" sz="quarter" idx="14" hasCustomPrompt="1"/>
          </p:nvPr>
        </p:nvSpPr>
        <p:spPr>
          <a:xfrm>
            <a:off x="8290719" y="3797514"/>
            <a:ext cx="3558381" cy="2597150"/>
          </a:xfrm>
        </p:spPr>
        <p:txBody>
          <a:bodyPr/>
          <a:lstStyle>
            <a:lvl1pPr marL="0" indent="0">
              <a:buNone/>
              <a:defRPr>
                <a:solidFill>
                  <a:schemeClr val="bg1"/>
                </a:solidFill>
              </a:defRPr>
            </a:lvl1pPr>
          </a:lstStyle>
          <a:p>
            <a:r>
              <a:rPr lang="es-CL" dirty="0"/>
              <a:t>https://example.com/ </a:t>
            </a:r>
            <a:endParaRPr lang="en-US" dirty="0"/>
          </a:p>
        </p:txBody>
      </p:sp>
    </p:spTree>
    <p:extLst>
      <p:ext uri="{BB962C8B-B14F-4D97-AF65-F5344CB8AC3E}">
        <p14:creationId xmlns:p14="http://schemas.microsoft.com/office/powerpoint/2010/main" val="4274332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flect-box">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1039" y="328282"/>
            <a:ext cx="11518062" cy="665027"/>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4" name="Chart Placeholder 3">
            <a:extLst>
              <a:ext uri="{FF2B5EF4-FFF2-40B4-BE49-F238E27FC236}">
                <a16:creationId xmlns:a16="http://schemas.microsoft.com/office/drawing/2014/main" id="{E9633AA3-1F01-FC54-9584-5A176A246101}"/>
              </a:ext>
            </a:extLst>
          </p:cNvPr>
          <p:cNvSpPr>
            <a:spLocks noGrp="1"/>
          </p:cNvSpPr>
          <p:nvPr>
            <p:ph type="chart" sz="quarter" idx="14"/>
          </p:nvPr>
        </p:nvSpPr>
        <p:spPr>
          <a:xfrm>
            <a:off x="7893693" y="1371600"/>
            <a:ext cx="3955408" cy="5158118"/>
          </a:xfrm>
          <a:prstGeom prst="roundRect">
            <a:avLst>
              <a:gd name="adj" fmla="val 4940"/>
            </a:avLst>
          </a:prstGeom>
          <a:solidFill>
            <a:schemeClr val="bg1"/>
          </a:solidFill>
        </p:spPr>
        <p:txBody>
          <a:bodyPr lIns="365760" tIns="365760" rIns="365760" bIns="365760" anchor="ctr" anchorCtr="0"/>
          <a:lstStyle>
            <a:lvl1pPr marL="0" indent="0">
              <a:buNone/>
              <a:defRPr>
                <a:solidFill>
                  <a:schemeClr val="tx1"/>
                </a:solidFill>
              </a:defRPr>
            </a:lvl1pPr>
          </a:lstStyle>
          <a:p>
            <a:endParaRPr lang="en-US"/>
          </a:p>
        </p:txBody>
      </p:sp>
      <p:sp>
        <p:nvSpPr>
          <p:cNvPr id="9" name="Text Placeholder 2">
            <a:extLst>
              <a:ext uri="{FF2B5EF4-FFF2-40B4-BE49-F238E27FC236}">
                <a16:creationId xmlns:a16="http://schemas.microsoft.com/office/drawing/2014/main" id="{8205E5FA-6881-9803-B9CE-B9F6C0D4259D}"/>
              </a:ext>
            </a:extLst>
          </p:cNvPr>
          <p:cNvSpPr>
            <a:spLocks noGrp="1"/>
          </p:cNvSpPr>
          <p:nvPr>
            <p:ph idx="1"/>
          </p:nvPr>
        </p:nvSpPr>
        <p:spPr>
          <a:xfrm>
            <a:off x="331037" y="1371600"/>
            <a:ext cx="7231619" cy="5181600"/>
          </a:xfrm>
          <a:prstGeom prst="rect">
            <a:avLst/>
          </a:prstGeom>
        </p:spPr>
        <p:txBody>
          <a:bodyPr vert="horz" lIns="0" tIns="0" rIns="0" bIns="0" rtlCol="0">
            <a:normAutofit/>
          </a:bodyPr>
          <a:lstStyle>
            <a:lvl1pPr marL="0" indent="0">
              <a:buNone/>
              <a:defRPr>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2041891"/>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E91179-C1CD-A08D-D9B7-A92C32FCB4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82CB0B4-6181-CC09-113A-CBA6A84A24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6157707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6" r:id="rId3"/>
    <p:sldLayoutId id="2147483657" r:id="rId4"/>
    <p:sldLayoutId id="2147483658" r:id="rId5"/>
    <p:sldLayoutId id="2147483659" r:id="rId6"/>
    <p:sldLayoutId id="2147483662" r:id="rId7"/>
    <p:sldLayoutId id="2147483661" r:id="rId8"/>
    <p:sldLayoutId id="2147483663" r:id="rId9"/>
    <p:sldLayoutId id="2147483655" r:id="rId10"/>
  </p:sldLayoutIdLst>
  <p:txStyles>
    <p:titleStyle>
      <a:lvl1pPr algn="l" defTabSz="914400" rtl="0" eaLnBrk="1" latinLnBrk="0" hangingPunct="1">
        <a:lnSpc>
          <a:spcPct val="90000"/>
        </a:lnSpc>
        <a:spcBef>
          <a:spcPct val="0"/>
        </a:spcBef>
        <a:buNone/>
        <a:defRPr sz="4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Verdana" panose="020B0604030504040204" pitchFamily="34" charset="0"/>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5.png"/><Relationship Id="rId3" Type="http://schemas.openxmlformats.org/officeDocument/2006/relationships/image" Target="../media/image6.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2.png"/><Relationship Id="rId3" Type="http://schemas.openxmlformats.org/officeDocument/2006/relationships/hyperlink" Target="https://app.protobject.com/generate?eq-xilofono-inclinacion-con-nota-led&amp;es&amp;dynamic&amp;-1"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974216A-BFA6-9732-A49C-32CF61E454ED}"/>
              </a:ext>
            </a:extLst>
          </p:cNvPr>
          <p:cNvSpPr txBox="1"/>
          <p:nvPr/>
        </p:nvSpPr>
        <p:spPr>
          <a:xfrm>
            <a:off x="765048" y="2340864"/>
            <a:ext cx="10661904" cy="3847207"/>
          </a:xfrm>
          <a:prstGeom prst="rect">
            <a:avLst/>
          </a:prstGeom>
          <a:noFill/>
        </p:spPr>
        <p:txBody>
          <a:bodyPr wrap="square" rtlCol="0">
            <a:spAutoFit/>
          </a:bodyPr>
          <a:lstStyle/>
          <a:p>
            <a:r>
              <a:rPr lang="en-US" sz="2800" dirty="0">
                <a:solidFill>
                  <a:schemeClr val="bg1">
                    <a:lumMod val="65000"/>
                  </a:schemeClr>
                </a:solidFill>
                <a:latin typeface="Segoe UI" panose="020B0502040204020203" pitchFamily="34" charset="0"/>
                <a:cs typeface="Segoe UI" panose="020B0502040204020203" pitchFamily="34" charset="0"/>
              </a:rPr>
              <a:t>English</a:t>
            </a:r>
          </a:p>
          <a:p>
            <a:r>
              <a:rPr lang="en-US" sz="2000" dirty="0">
                <a:latin typeface="Segoe UI" panose="020B0502040204020203" pitchFamily="34" charset="0"/>
                <a:cs typeface="Segoe UI" panose="020B0502040204020203" pitchFamily="34" charset="0"/>
              </a:rPr>
              <a:t>This presentation is automatically generated. </a:t>
            </a:r>
          </a:p>
          <a:p>
            <a:r>
              <a:rPr lang="en-US" sz="2000" b="1" dirty="0">
                <a:latin typeface="Segoe UI" panose="020B0502040204020203" pitchFamily="34" charset="0"/>
                <a:cs typeface="Segoe UI" panose="020B0502040204020203" pitchFamily="34" charset="0"/>
              </a:rPr>
              <a:t>You can freely edit it and add any extra content you wish.</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Español</a:t>
            </a:r>
          </a:p>
          <a:p>
            <a:r>
              <a:rPr lang="en-US" sz="2000" dirty="0">
                <a:latin typeface="Segoe UI" panose="020B0502040204020203" pitchFamily="34" charset="0"/>
                <a:cs typeface="Segoe UI" panose="020B0502040204020203" pitchFamily="34" charset="0"/>
              </a:rPr>
              <a:t>Esta </a:t>
            </a:r>
            <a:r>
              <a:rPr lang="en-US" sz="2000" dirty="0" err="1">
                <a:latin typeface="Segoe UI" panose="020B0502040204020203" pitchFamily="34" charset="0"/>
                <a:cs typeface="Segoe UI" panose="020B0502040204020203" pitchFamily="34" charset="0"/>
              </a:rPr>
              <a:t>presentación</a:t>
            </a:r>
            <a:r>
              <a:rPr lang="en-US" sz="2000" dirty="0">
                <a:latin typeface="Segoe UI" panose="020B0502040204020203" pitchFamily="34" charset="0"/>
                <a:cs typeface="Segoe UI" panose="020B0502040204020203" pitchFamily="34" charset="0"/>
              </a:rPr>
              <a:t> se genera </a:t>
            </a:r>
            <a:r>
              <a:rPr lang="en-US" sz="2000" dirty="0" err="1">
                <a:latin typeface="Segoe UI" panose="020B0502040204020203" pitchFamily="34" charset="0"/>
                <a:cs typeface="Segoe UI" panose="020B0502040204020203" pitchFamily="34" charset="0"/>
              </a:rPr>
              <a:t>automáticamente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Puedes</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 </a:t>
            </a:r>
            <a:r>
              <a:rPr lang="en-US" sz="2000" b="1" dirty="0" err="1">
                <a:latin typeface="Segoe UI" panose="020B0502040204020203" pitchFamily="34" charset="0"/>
                <a:cs typeface="Segoe UI" panose="020B0502040204020203" pitchFamily="34" charset="0"/>
              </a:rPr>
              <a:t>tu</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criterio</a:t>
            </a:r>
            <a:r>
              <a:rPr lang="en-US" sz="2000" b="1" dirty="0">
                <a:latin typeface="Segoe UI" panose="020B0502040204020203" pitchFamily="34" charset="0"/>
                <a:cs typeface="Segoe UI" panose="020B0502040204020203" pitchFamily="34" charset="0"/>
              </a:rPr>
              <a:t> y </a:t>
            </a:r>
            <a:r>
              <a:rPr lang="en-US" sz="2000" b="1" dirty="0" err="1">
                <a:latin typeface="Segoe UI" panose="020B0502040204020203" pitchFamily="34" charset="0"/>
                <a:cs typeface="Segoe UI" panose="020B0502040204020203" pitchFamily="34" charset="0"/>
              </a:rPr>
              <a:t>añadir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cualquier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contenido</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adicional</a:t>
            </a:r>
            <a:r>
              <a:rPr lang="en-US" sz="2000" b="1" dirty="0">
                <a:latin typeface="Segoe UI" panose="020B0502040204020203" pitchFamily="34" charset="0"/>
                <a:cs typeface="Segoe UI" panose="020B0502040204020203" pitchFamily="34" charset="0"/>
              </a:rPr>
              <a:t> que </a:t>
            </a:r>
            <a:r>
              <a:rPr lang="en-US" sz="2000" b="1" dirty="0" err="1">
                <a:latin typeface="Segoe UI" panose="020B0502040204020203" pitchFamily="34" charset="0"/>
                <a:cs typeface="Segoe UI" panose="020B0502040204020203" pitchFamily="34" charset="0"/>
              </a:rPr>
              <a:t>desees</a:t>
            </a:r>
            <a:r>
              <a:rPr lang="en-US" sz="2000" b="1" dirty="0">
                <a:latin typeface="Segoe UI" panose="020B0502040204020203" pitchFamily="34" charset="0"/>
                <a:cs typeface="Segoe UI" panose="020B0502040204020203" pitchFamily="34" charset="0"/>
              </a:rPr>
              <a:t>.</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Italiano</a:t>
            </a:r>
          </a:p>
          <a:p>
            <a:r>
              <a:rPr lang="en-US" sz="2000" dirty="0">
                <a:latin typeface="Segoe UI" panose="020B0502040204020203" pitchFamily="34" charset="0"/>
                <a:cs typeface="Segoe UI" panose="020B0502040204020203" pitchFamily="34" charset="0"/>
              </a:rPr>
              <a:t>Questa </a:t>
            </a:r>
            <a:r>
              <a:rPr lang="en-US" sz="2000" dirty="0" err="1">
                <a:latin typeface="Segoe UI" panose="020B0502040204020203" pitchFamily="34" charset="0"/>
                <a:cs typeface="Segoe UI" panose="020B0502040204020203" pitchFamily="34" charset="0"/>
              </a:rPr>
              <a:t>presentazione</a:t>
            </a:r>
            <a:r>
              <a:rPr lang="en-US" sz="2000" dirty="0">
                <a:latin typeface="Segoe UI" panose="020B0502040204020203" pitchFamily="34" charset="0"/>
                <a:cs typeface="Segoe UI" panose="020B0502040204020203" pitchFamily="34" charset="0"/>
              </a:rPr>
              <a:t> è </a:t>
            </a:r>
            <a:r>
              <a:rPr lang="en-US" sz="2000" dirty="0" err="1">
                <a:latin typeface="Segoe UI" panose="020B0502040204020203" pitchFamily="34" charset="0"/>
                <a:cs typeface="Segoe UI" panose="020B0502040204020203" pitchFamily="34" charset="0"/>
              </a:rPr>
              <a:t>generata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automaticamente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Puoi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liberamente</a:t>
            </a:r>
            <a:r>
              <a:rPr lang="en-US" sz="2000" b="1" dirty="0">
                <a:latin typeface="Segoe UI" panose="020B0502040204020203" pitchFamily="34" charset="0"/>
                <a:cs typeface="Segoe UI" panose="020B0502040204020203" pitchFamily="34" charset="0"/>
              </a:rPr>
              <a:t> e </a:t>
            </a:r>
            <a:r>
              <a:rPr lang="en-US" sz="2000" b="1" dirty="0" err="1">
                <a:latin typeface="Segoe UI" panose="020B0502040204020203" pitchFamily="34" charset="0"/>
                <a:cs typeface="Segoe UI" panose="020B0502040204020203" pitchFamily="34" charset="0"/>
              </a:rPr>
              <a:t>aggiungere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eventuali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contenuti</a:t>
            </a:r>
            <a:r>
              <a:rPr lang="en-US" sz="2000" b="1" dirty="0">
                <a:latin typeface="Segoe UI" panose="020B0502040204020203" pitchFamily="34" charset="0"/>
                <a:cs typeface="Segoe UI" panose="020B0502040204020203" pitchFamily="34" charset="0"/>
              </a:rPr>
              <a:t> extra </a:t>
            </a:r>
            <a:r>
              <a:rPr lang="en-US" sz="2000" b="1" dirty="0" err="1">
                <a:latin typeface="Segoe UI" panose="020B0502040204020203" pitchFamily="34" charset="0"/>
                <a:cs typeface="Segoe UI" panose="020B0502040204020203" pitchFamily="34" charset="0"/>
              </a:rPr>
              <a:t>che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desideri</a:t>
            </a:r>
            <a:r>
              <a:rPr lang="en-US" sz="2000" b="1" dirty="0">
                <a:latin typeface="Segoe UI" panose="020B0502040204020203" pitchFamily="34" charset="0"/>
                <a:cs typeface="Segoe UI" panose="020B0502040204020203" pitchFamily="34" charset="0"/>
              </a:rPr>
              <a:t>.</a:t>
            </a:r>
          </a:p>
        </p:txBody>
      </p:sp>
      <p:pic>
        <p:nvPicPr>
          <p:cNvPr id="6" name="Graphic 5">
            <a:extLst>
              <a:ext uri="{FF2B5EF4-FFF2-40B4-BE49-F238E27FC236}">
                <a16:creationId xmlns:a16="http://schemas.microsoft.com/office/drawing/2014/main" id="{ADDBF746-CBFF-7D5E-0904-0C23A0CCAA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5048" y="735575"/>
            <a:ext cx="1640124" cy="369739"/>
          </a:xfrm>
          <a:prstGeom prst="rect">
            <a:avLst/>
          </a:prstGeom>
        </p:spPr>
      </p:pic>
    </p:spTree>
    <p:extLst>
      <p:ext uri="{BB962C8B-B14F-4D97-AF65-F5344CB8AC3E}">
        <p14:creationId xmlns:p14="http://schemas.microsoft.com/office/powerpoint/2010/main" val="1091577834"/>
      </p:ext>
    </p:extLst>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El Xilófono del Futuro (con LEDs)</a:t>
            </a:r>
          </a:p>
        </p:txBody>
      </p:sp>
      <p:sp>
        <p:nvSpPr>
          <p:cNvPr id="3" name="Subtitle 2"/>
          <p:cNvSpPr>
            <a:spLocks noGrp="1"/>
          </p:cNvSpPr>
          <p:nvPr>
            <p:ph type="subTitle" idx="1"/>
          </p:nvPr>
        </p:nvSpPr>
        <p:spPr/>
        <p:txBody>
          <a:bodyPr/>
          <a:lstStyle/>
          <a:p>
            <a:r>
              <a:t>Mejora tu instrumento mágico. ¡Aprende a relacionar los datos del sensor de inclinación con la posición de la luz que vamos a agregar!</a:t>
            </a:r>
          </a:p>
        </p:txBody>
      </p:sp>
      <p:pic>
        <p:nvPicPr>
          <p:cNvPr id="4" name="Picture Placeholder 3" descr="src_02.3-led-xylophone_02.3-el-xilofono-del-futuro.png"/>
          <p:cNvPicPr>
            <a:picLocks noGrp="1" noChangeAspect="1"/>
          </p:cNvPicPr>
          <p:nvPr>
            <p:ph type="pic" idx="11" sz="quarter"/>
          </p:nvPr>
        </p:nvPicPr>
        <p:blipFill>
          <a:blip r:embed="rId2"/>
          <a:srcRect l="647" r="647"/>
          <a:stretch>
            <a:fillRect/>
          </a:stretch>
        </p:blipFill>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¿Qué haremos?</a:t>
            </a:r>
          </a:p>
        </p:txBody>
      </p:sp>
      <p:pic>
        <p:nvPicPr>
          <p:cNvPr id="3" name="Picture Placeholder 2" descr="02.3_led_xylophone.gif"/>
          <p:cNvPicPr>
            <a:picLocks noGrp="1" noChangeAspect="1"/>
          </p:cNvPicPr>
          <p:nvPr>
            <p:ph type="pic" idx="11" sz="quarter"/>
          </p:nvPr>
        </p:nvPicPr>
        <p:blipFill>
          <a:blip r:embed="rId2"/>
          <a:srcRect l="525" r="525"/>
          <a:stretch>
            <a:fillRect/>
          </a:stretch>
        </p:blipFill>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Más Allá del Sonido: Feedback Visual</a:t>
            </a:r>
          </a:p>
        </p:txBody>
      </p:sp>
      <p:pic>
        <p:nvPicPr>
          <p:cNvPr id="3" name="Picture Placeholder 2" descr="src_02.3-led-xylophone_a-visual-feedback.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Cuando tocas una tecla en un piano real, no solo la oyes, también la ves moverse. Esa confirmación visual se llama </a:t>
            </a:r>
            <a:r>
              <a:rPr sz="1400" b="1"/>
              <a:t>feedback</a:t>
            </a:r>
            <a:r>
              <a:rPr sz="1400"/>
              <a:t>. ¡Hace que la experiencia sea mucho más intuitiva! En nuestros proyectos digitales, podemos hacer lo mismo. Al añadir una luz que se mueve con el sonido, le damos al usuario un feedback visual instantáneo. Esto no solo se ve genial, sino que ayuda a entender mejor la conexión entre el movimiento y el resultado.</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Conexión a Múltiples Salidas</a:t>
            </a:r>
          </a:p>
        </p:txBody>
      </p:sp>
      <p:pic>
        <p:nvPicPr>
          <p:cNvPr id="3" name="Picture Placeholder 2" descr="src_02.3-led-xylophone_b-multiple-mapping.es.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Aquí es donde la programación se vuelve realmente poderosa. El </a:t>
            </a:r>
            <a:r>
              <a:rPr sz="1400" b="1"/>
              <a:t>Mapeo a Múltiples Salidas</a:t>
            </a:r>
            <a:r>
              <a:rPr sz="1400"/>
              <a:t> significa usar la información de </a:t>
            </a:r>
            <a:r>
              <a:rPr sz="1400" b="1"/>
              <a:t>un solo sensor</a:t>
            </a:r>
            <a:r>
              <a:rPr sz="1400"/>
              <a:t> para controlar </a:t>
            </a:r>
            <a:r>
              <a:rPr sz="1400" b="1"/>
              <a:t>dos o más cosas diferentes</a:t>
            </a:r>
            <a:r>
              <a:rPr sz="1400"/>
              <a:t> al mismo tiempo.</a:t>
            </a:r>
          </a:p>
          <a:p>
            <a:r>
              <a:rPr sz="1400"/>
              <a:t>Imagina que eres un director de orquesta. Con un solo movimiento de tu batuta (la </a:t>
            </a:r>
            <a:r>
              <a:rPr sz="1400" b="1"/>
              <a:t>inclinación</a:t>
            </a:r>
            <a:r>
              <a:rPr sz="1400"/>
              <a:t>), les dices a los violinistas qué nota tocar (el </a:t>
            </a:r>
            <a:r>
              <a:rPr sz="1400" b="1"/>
              <a:t>sonido</a:t>
            </a:r>
            <a:r>
              <a:rPr sz="1400"/>
              <a:t>) Y al técnico de luces qué foco encender (el </a:t>
            </a:r>
            <a:r>
              <a:rPr sz="1400" b="1"/>
              <a:t>LED</a:t>
            </a:r>
            <a:r>
              <a:rPr sz="1400"/>
              <a:t>). ¡Un solo gesto, múltiples resultados sincronizados!</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Adaptando los Datos: La División Mágica</a:t>
            </a:r>
          </a:p>
        </p:txBody>
      </p:sp>
      <p:pic>
        <p:nvPicPr>
          <p:cNvPr id="3" name="Picture Placeholder 2" descr="src_02.3-led-xylophone_c-inclination-ranges.es.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El sensor de inclinación nos da un rango de números bastante amplio. Pero nuestra pantalla LED es pequeña (solo 7 LEDs de alto) y la escala musical que queremos usar también es limitada. Si usáramos el número del sensor directamente, ¡el punto de luz se saldría de la pantalla al instante!</a:t>
            </a:r>
          </a:p>
          <a:p>
            <a:r>
              <a:rPr sz="1400"/>
              <a:t>Para solucionar esto, necesitamos </a:t>
            </a:r>
            <a:r>
              <a:rPr sz="1400" b="1"/>
              <a:t>escalar</a:t>
            </a:r>
            <a:r>
              <a:rPr sz="1400"/>
              <a:t> o adaptar los datos. Usando una simple operación matemática como la </a:t>
            </a:r>
            <a:r>
              <a:rPr sz="1400" b="1"/>
              <a:t>división</a:t>
            </a:r>
            <a:r>
              <a:rPr sz="1400"/>
              <a:t>, podemos reducir el rango de números del sensor para que encaje perfectamente en nuestra pantalla. Pero dividir no basta: el resultado queda centrado en cero, con números negativos que caerían fuera de la pantalla. Por eso además sumamos 4 —el LED del centro— y redondeamos, porque la pantalla solo entiende posiciones enteras. Con el celular quieto, el punto queda justo al medio.</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Crear</a:t>
            </a:r>
          </a:p>
        </p:txBody>
      </p:sp>
      <p:sp>
        <p:nvSpPr>
          <p:cNvPr id="3" name="Text Placeholder 2"/>
          <p:cNvSpPr>
            <a:spLocks noGrp="1"/>
          </p:cNvSpPr>
          <p:nvPr>
            <p:ph type="body" idx="12" sz="quarter"/>
          </p:nvPr>
        </p:nvSpPr>
        <p:spPr/>
        <p:txBody>
          <a:bodyPr/>
          <a:lstStyle/>
          <a:p>
            <a:r>
              <a:rPr sz="1400"/>
              <a:t>Presiona Añadir dispositivo y selecciona TecladoMusical para el sonido.</a:t>
            </a:r>
          </a:p>
          <a:p>
            <a:r>
              <a:rPr sz="1400"/>
              <a:t>Añade también el componente Inclinación para leer el movimiento.</a:t>
            </a:r>
          </a:p>
          <a:p>
            <a:r>
              <a:rPr sz="1400"/>
              <a:t>Finalmente, añade DibujoLED para nuestra salida visual.</a:t>
            </a:r>
          </a:p>
          <a:p>
            <a:r>
              <a:rPr sz="1400"/>
              <a:t>Recuerda escanear o abrir todos los componentes. Para este proyecto, ¡puedes ponerlos todos en el mismo celular!</a:t>
            </a:r>
          </a:p>
        </p:txBody>
      </p:sp>
      <p:sp>
        <p:nvSpPr>
          <p:cNvPr id="4" name="Chart Placeholder 3"/>
          <p:cNvSpPr>
            <a:spLocks noGrp="1"/>
          </p:cNvSpPr>
          <p:nvPr>
            <p:ph type="chart" idx="14" sz="quarter"/>
          </p:nvPr>
        </p:nvSpPr>
        <p:spPr/>
        <p:txBody>
          <a:bodyPr/>
          <a:p>
            <a:r>
              <a:rPr sz="1400"/>
              <a:t>Construyamos el xilófono del futuro.</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Composición del Código</a:t>
            </a:r>
          </a:p>
        </p:txBody>
      </p:sp>
      <p:pic>
        <p:nvPicPr>
          <p:cNvPr id="3" name="Picture Placeholder 2" descr="screenshot_ca90d81147d843166d143877a2fac2ff.png"/>
          <p:cNvPicPr>
            <a:picLocks noGrp="1" noChangeAspect="1"/>
          </p:cNvPicPr>
          <p:nvPr>
            <p:ph type="pic" idx="11" sz="quarter"/>
          </p:nvPr>
        </p:nvPicPr>
        <p:blipFill>
          <a:blip r:embed="rId2"/>
          <a:srcRect t="2193" b="2193"/>
          <a:stretch>
            <a:fillRect/>
          </a:stretch>
        </p:blipFill>
        <p:spPr/>
      </p:pic>
      <p:sp>
        <p:nvSpPr>
          <p:cNvPr id="4" name="Text Placeholder 3"/>
          <p:cNvSpPr>
            <a:spLocks noGrp="1"/>
          </p:cNvSpPr>
          <p:nvPr>
            <p:ph type="body" idx="12" sz="quarter"/>
          </p:nvPr>
        </p:nvSpPr>
        <p:spPr/>
        <p:txBody>
          <a:bodyPr/>
          <a:lstStyle/>
          <a:p>
            <a:r>
              <a:rPr sz="1400"/>
              <a:t>Haz clic en el signo de interrogación para abrir los comentarios. La clave de este código es que la inclinación se lee dos veces, y las dos fórmulas tienen la </a:t>
            </a:r>
            <a:r>
              <a:rPr sz="1400" b="1"/>
              <a:t>misma forma</a:t>
            </a:r>
            <a:r>
              <a:rPr sz="1400"/>
              <a:t>: un valor de reposo más la desviación. Para el sonido, `60 + inclinación`. Para la luz, `4 + inclinación ÷ 15`. Un mismo dato, dos escalas, la misma idea — ¡por eso luz y sonido nunca se desincronizan!</a:t>
            </a:r>
          </a:p>
        </p:txBody>
      </p:sp>
      <p:sp>
        <p:nvSpPr>
          <p:cNvPr id="5" name="Chart Placeholder 4"/>
          <p:cNvSpPr>
            <a:spLocks noGrp="1"/>
          </p:cNvSpPr>
          <p:nvPr>
            <p:ph type="chart" idx="14" sz="quarter"/>
          </p:nvPr>
        </p:nvSpPr>
        <p:spPr/>
        <p:txBody>
          <a:bodyPr/>
          <a:p>
            <a:r>
              <a:rPr u="sng">
                <a:solidFill>
                  <a:srgbClr val="0000FF"/>
                </a:solidFill>
                <a:hlinkClick r:id="rId3"/>
              </a:rPr>
              <a:t>https://app.protobject.com/generate?eq-xilofono-inclinacion-con-nota-led&amp;es&amp;dynamic&amp;-1</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Reflexiona</a:t>
            </a:r>
          </a:p>
        </p:txBody>
      </p:sp>
      <p:sp>
        <p:nvSpPr>
          <p:cNvPr id="4" name="Content Placeholder 3"/>
          <p:cNvSpPr>
            <a:spLocks noGrp="1"/>
          </p:cNvSpPr>
          <p:nvPr>
            <p:ph idx="1"/>
          </p:nvPr>
        </p:nvSpPr>
        <p:spPr/>
        <p:txBody>
          <a:bodyPr/>
          <a:lstStyle/>
          <a:p>
            <a:r>
              <a:rPr sz="1400"/>
              <a:t>¿Qué parte del código hace que la luz y el sonido nunca se desincronicen?</a:t>
            </a:r>
          </a:p>
          <a:p>
            <a:r>
              <a:rPr sz="1400"/>
              <a:t>¿Por qué tuvimos que dividir el valor del sensor antes de usarlo para calcular la posición del LED? ¿Qué pasaría si quitáramos el bloque de división?</a:t>
            </a:r>
          </a:p>
        </p:txBody>
      </p:sp>
    </p:spTree>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FFFFFF"/>
      </a:hlink>
      <a:folHlink>
        <a:srgbClr val="FFFF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229</TotalTime>
  <Words>58</Words>
  <Application>Microsoft Office PowerPoint</Application>
  <PresentationFormat>Widescreen</PresentationFormat>
  <Paragraphs>11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Segoe UI</vt:lpstr>
      <vt:lpstr>Segoe UI Black</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Alessio Bellino</dc:creator>
  <cp:lastModifiedBy>Alessio Bellino</cp:lastModifiedBy>
  <cp:revision>41</cp:revision>
  <dcterms:created xsi:type="dcterms:W3CDTF">2025-08-23T17:03:52Z</dcterms:created>
  <dcterms:modified xsi:type="dcterms:W3CDTF">2025-09-03T15:49:53Z</dcterms:modified>
</cp:coreProperties>
</file>