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xilofono-inclinacion-con-nota-led&amp;en&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The Xylophone of the Future (with LEDs)</a:t>
            </a:r>
          </a:p>
        </p:txBody>
      </p:sp>
      <p:sp>
        <p:nvSpPr>
          <p:cNvPr id="3" name="Subtitle 2"/>
          <p:cNvSpPr>
            <a:spLocks noGrp="1"/>
          </p:cNvSpPr>
          <p:nvPr>
            <p:ph type="subTitle" idx="1"/>
          </p:nvPr>
        </p:nvSpPr>
        <p:spPr/>
        <p:txBody>
          <a:bodyPr/>
          <a:lstStyle/>
          <a:p>
            <a:r>
              <a:t>Upgrade your magic instrument. Learn how to map the tilt sensor's data to the position of the light we are about to add!</a:t>
            </a:r>
          </a:p>
        </p:txBody>
      </p:sp>
      <p:pic>
        <p:nvPicPr>
          <p:cNvPr id="4" name="Picture Placeholder 3" descr="src_02.3-led-xylophone_02.3-el-xilofono-del-futuro.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02.3_led_xylophone.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Beyond Sound: Visual Feedback</a:t>
            </a:r>
          </a:p>
        </p:txBody>
      </p:sp>
      <p:pic>
        <p:nvPicPr>
          <p:cNvPr id="3" name="Picture Placeholder 2" descr="src_02.3-led-xylophone_a-visual-feedback.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When you press a key on a real piano, you don't just hear it, you also see it move. That visual confirmation is called </a:t>
            </a:r>
            <a:r>
              <a:rPr sz="1400" b="1"/>
              <a:t>feedback</a:t>
            </a:r>
            <a:r>
              <a:rPr sz="1400"/>
              <a:t>. It makes the whole experience much more intuitive! In our digital projects, we can do exactly the same thing. By adding a light that moves along with the sound, we give the user instant visual feedback. It doesn't just look great, it also helps them understand the connection between the movement and the result.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Connecting to Multiple Outputs</a:t>
            </a:r>
          </a:p>
        </p:txBody>
      </p:sp>
      <p:pic>
        <p:nvPicPr>
          <p:cNvPr id="3" name="Picture Placeholder 2" descr="src_02.3-led-xylophone_b-multiple-mapping.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This is where programming gets really powerful. </a:t>
            </a:r>
            <a:r>
              <a:rPr sz="1400" b="1"/>
              <a:t>Mapping to Multiple Outputs</a:t>
            </a:r>
            <a:r>
              <a:rPr sz="1400"/>
              <a:t> means using the information from </a:t>
            </a:r>
            <a:r>
              <a:rPr sz="1400" b="1"/>
              <a:t>a single sensor</a:t>
            </a:r>
            <a:r>
              <a:rPr sz="1400"/>
              <a:t> to control </a:t>
            </a:r>
            <a:r>
              <a:rPr sz="1400" b="1"/>
              <a:t>two or more different things</a:t>
            </a:r>
            <a:r>
              <a:rPr sz="1400"/>
              <a:t> at the same time.</a:t>
            </a:r>
          </a:p>
          <a:p>
            <a:r>
              <a:rPr sz="1400"/>
              <a:t>Imagine you're an orchestra conductor. With a single wave of your baton (the </a:t>
            </a:r>
            <a:r>
              <a:rPr sz="1400" b="1"/>
              <a:t>tilt</a:t>
            </a:r>
            <a:r>
              <a:rPr sz="1400"/>
              <a:t>), you tell the violinists which note to play (the </a:t>
            </a:r>
            <a:r>
              <a:rPr sz="1400" b="1"/>
              <a:t>sound</a:t>
            </a:r>
            <a:r>
              <a:rPr sz="1400"/>
              <a:t>) AND the lighting technician which spotlight to switch on (the </a:t>
            </a:r>
            <a:r>
              <a:rPr sz="1400" b="1"/>
              <a:t>LED</a:t>
            </a:r>
            <a:r>
              <a:rPr sz="1400"/>
              <a:t>). One gesture, several synchronized results!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Adapting the Data: The Magic Division</a:t>
            </a:r>
          </a:p>
        </p:txBody>
      </p:sp>
      <p:pic>
        <p:nvPicPr>
          <p:cNvPr id="3" name="Picture Placeholder 2" descr="src_02.3-led-xylophone_c-inclination-ranges.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The tilt sensor gives us a pretty wide range of numbers. But our LED screen is small (only 7 LEDs tall), and the musical scale we want to use is limited too. If we used the sensor's number directly, the dot of light would shoot off the screen in an instant!</a:t>
            </a:r>
          </a:p>
          <a:p>
            <a:r>
              <a:rPr sz="1400"/>
              <a:t>To solve this, we need to </a:t>
            </a:r>
            <a:r>
              <a:rPr sz="1400" b="1"/>
              <a:t>scale</a:t>
            </a:r>
            <a:r>
              <a:rPr sz="1400"/>
              <a:t> the data, or adapt it. Using a simple mathematical operation like </a:t>
            </a:r>
            <a:r>
              <a:rPr sz="1400" b="1"/>
              <a:t>division</a:t>
            </a:r>
            <a:r>
              <a:rPr sz="1400"/>
              <a:t>, we can shrink the sensor's range of numbers so that it fits our screen perfectly. But dividing isn't enough: the result stays centered on zero, with negative numbers that would fall off the screen. That's why we also add 4 —the center LED— and round the result, because the screen only understands whole positions. With the phone held still, the dot sits right in the middle.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Create</a:t>
            </a:r>
          </a:p>
        </p:txBody>
      </p:sp>
      <p:sp>
        <p:nvSpPr>
          <p:cNvPr id="3" name="Text Placeholder 2"/>
          <p:cNvSpPr>
            <a:spLocks noGrp="1"/>
          </p:cNvSpPr>
          <p:nvPr>
            <p:ph type="body" idx="12" sz="quarter"/>
          </p:nvPr>
        </p:nvSpPr>
        <p:spPr/>
        <p:txBody>
          <a:bodyPr/>
          <a:lstStyle/>
          <a:p>
            <a:r>
              <a:rPr sz="1400"/>
              <a:t>Press Add device and select MusicalKeyboard for the sound.</a:t>
            </a:r>
          </a:p>
          <a:p>
            <a:r>
              <a:rPr sz="1400"/>
              <a:t>Also add the Inclination component to read the movement.</a:t>
            </a:r>
          </a:p>
          <a:p>
            <a:r>
              <a:rPr sz="1400"/>
              <a:t>Finally, add LEDDraw for our visual output.</a:t>
            </a:r>
          </a:p>
          <a:p>
            <a:r>
              <a:rPr sz="1400"/>
              <a:t>Remember to scan or open all of the components. For this project, you can put them all on the same smartphone!</a:t>
            </a:r>
          </a:p>
        </p:txBody>
      </p:sp>
      <p:sp>
        <p:nvSpPr>
          <p:cNvPr id="4" name="Chart Placeholder 3"/>
          <p:cNvSpPr>
            <a:spLocks noGrp="1"/>
          </p:cNvSpPr>
          <p:nvPr>
            <p:ph type="chart" idx="14" sz="quarter"/>
          </p:nvPr>
        </p:nvSpPr>
        <p:spPr/>
        <p:txBody>
          <a:bodyPr/>
          <a:p>
            <a:r>
              <a:rPr sz="1400"/>
              <a:t>Let's build the xylophone of the future.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e2e1f7b2801764b35edee158b64e8604.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Click on the question mark to open the comments. The key to this code is that the tilt is read twice, and both formulas have the </a:t>
            </a:r>
            <a:r>
              <a:rPr sz="1400" b="1"/>
              <a:t>same shape</a:t>
            </a:r>
            <a:r>
              <a:rPr sz="1400"/>
              <a:t>: a resting value plus the deviation. For the sound, `60 + inclination`. For the light, `4 + inclination ÷ 15`. One piece of data, two scales, the same idea — that's why the light and the sound never fall out of sync!</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https://app.protobject.com/generate?eq-xilofono-inclinacion-con-nota-led&amp;en&amp;dynamic&amp;-1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r>
              <a:rPr sz="1400"/>
              <a:t>Which part of the code makes sure the light and the sound never fall out of sync?</a:t>
            </a:r>
          </a:p>
          <a:p>
            <a:r>
              <a:rPr sz="1400"/>
              <a:t>Why did we have to divide the sensor value before using it to calculate the LED's position? What would happen if we removed the division block?</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