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app.protobject.com/generate?eq-xilofono-inclinacion&amp;it&amp;dynamic&amp;-1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Lo Xilofono Magico Inclinabile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Trasforma il movimento in musica. Impara a 'mappare' i dati di un sensore di inclinazione per creare uno strumento magico che controlli girando il tuo dispositivo.</a:t>
            </a:r>
          </a:p>
        </p:txBody>
      </p:sp>
      <p:pic>
        <p:nvPicPr>
          <p:cNvPr id="4" name="Picture Placeholder 3" descr="src_02.2-xylophone_02.2-xilofono-magico-inclinable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Cosa faremo?</a:t>
            </a:r>
          </a:p>
        </p:txBody>
      </p:sp>
      <p:pic>
        <p:nvPicPr>
          <p:cNvPr id="3" name="Picture Placeholder 2" descr="02.2_xylophone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Come fanno i Programmi a 'Sentire'?</a:t>
            </a:r>
          </a:p>
        </p:txBody>
      </p:sp>
      <p:pic>
        <p:nvPicPr>
          <p:cNvPr id="3" name="Picture Placeholder 2" descr="src_02.2-xylophone_a-sensor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Proprio come noi abbiamo i sensi (vista, udito, tatto) per capire il mondo, i dispositivi elettronici hanno i </a:t>
            </a:r>
            <a:r>
              <a:rPr sz="1400" b="1"/>
              <a:t>sensori</a:t>
            </a:r>
            <a:r>
              <a:rPr sz="1400"/>
              <a:t>. Una fotocamera è come un occhio, un microfono come un orecchio e, per sentire il movimento, usano un </a:t>
            </a:r>
            <a:r>
              <a:rPr sz="1400" b="1"/>
              <a:t>accelerometro</a:t>
            </a:r>
            <a:r>
              <a:rPr sz="1400"/>
              <a:t>! Questi sensori danno al programma informazioni sul mondo fisico che lo circonda.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L'Accelerometro: il Senso dell'Equilibrio</a:t>
            </a:r>
          </a:p>
        </p:txBody>
      </p:sp>
      <p:pic>
        <p:nvPicPr>
          <p:cNvPr id="3" name="Picture Placeholder 2" descr="src_02.2-xylophone_b-accelerometer-axi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L'</a:t>
            </a:r>
            <a:r>
              <a:rPr sz="1400" b="1"/>
              <a:t>accelerometro</a:t>
            </a:r>
            <a:r>
              <a:rPr sz="1400"/>
              <a:t> è un piccolo sensore dentro il tuo cellulare che misura l'accelerazione e sente la forza di gravità. Grazie a lui, il cellulare sa se lo stai inclinando in avanti, indietro, a sinistra o a destra. Misura questa inclinazione su tre assi: X (sinistra-destra), Y (avanti-indietro) e Z (su-giù). Per il nostro xilofono useremo l'asse Y per controllare le note!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Che cos'è la Mappatura Diretta?</a:t>
            </a:r>
          </a:p>
        </p:txBody>
      </p:sp>
      <p:pic>
        <p:nvPicPr>
          <p:cNvPr id="3" name="Picture Placeholder 2" descr="src_02.2-xylophone_c-direct-mapping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La </a:t>
            </a:r>
            <a:r>
              <a:rPr sz="1400" b="1"/>
              <a:t>Mappatura Diretta</a:t>
            </a:r>
            <a:r>
              <a:rPr sz="1400"/>
              <a:t> sembra complicata, ma è come una traduzione istantanea! Significa prendere il valore numerico che ci dà un sensore e usarlo *direttamente* per controllare un'uscita.</a:t>
            </a:r>
          </a:p>
          <a:p>
            <a:r>
              <a:rPr sz="1400"/>
              <a:t>Nel nostro caso:</a:t>
            </a:r>
          </a:p>
          <a:p>
            <a:r>
              <a:rPr sz="1400"/>
              <a:t>- L'</a:t>
            </a:r>
            <a:r>
              <a:rPr sz="1400" b="1"/>
              <a:t>Ingresso</a:t>
            </a:r>
            <a:r>
              <a:rPr sz="1400"/>
              <a:t> è il numero dell'inclinazione del cellulare.</a:t>
            </a:r>
          </a:p>
          <a:p>
            <a:r>
              <a:rPr sz="1400"/>
              <a:t>- L'</a:t>
            </a:r>
            <a:r>
              <a:rPr sz="1400" b="1"/>
              <a:t>Uscita</a:t>
            </a:r>
            <a:r>
              <a:rPr sz="1400"/>
              <a:t> è la nota musicale che sentiamo.</a:t>
            </a:r>
          </a:p>
          <a:p>
            <a:r>
              <a:rPr sz="1400"/>
              <a:t>Se inclini poco, ottieni una nota. Se inclini molto, ne ottieni un'altra. Il movimento viene "mappato" direttamente sul suono!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Premi Aggiungi dispositivo e seleziona TastieraMusicale per produrre il suono.</a:t>
            </a:r>
          </a:p>
          <a:p>
            <a:r>
              <a:rPr sz="1400"/>
              <a:t>Premi di nuovo Aggiungi dispositivo e seleziona Inclinazione per leggere il movimento del dispositivo.</a:t>
            </a:r>
          </a:p>
          <a:p>
            <a:r>
              <a:rPr sz="1400"/>
              <a:t>Ricorda di scansionare entrambi i codici QR con lo stesso cellulare oppure di aprirli nella stessa finestra.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Costruiamo il nostro xilofono magico.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113715a3de7b72390d2c72047a6d1d28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Clicca sul punto interrogativo per aprire i commenti che spiegano il codice. Il programma è molto semplice: dentro un loop `ripeti per sempre`, leggiamo il valore dell'inclinazione sull'asse Y. Poi prendiamo quel numero, lo sommiamo a una nota di base (60, cioè il Do centrale) e riproduciamo il risultato. Quello spostamento svolge anche una seconda funzione: la tastiera musicale accetta solo numeri positivi e l'inclinazione può essere negativa — sommare 60 garantisce che la nota esista sempre. Così ogni angolo di inclinazione produce una nota diversa!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https://app.protobject.com/generate?eq-xilofono-inclinacion&amp;it&amp;dynamic&amp;-1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Rifletti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Hai appena creato uno strumento musicale senza tasti. Qual è la relazione tra i dati in questo progetto?</a:t>
            </a:r>
          </a:p>
          <a:p>
            <a:r>
              <a:rPr sz="1400"/>
              <a:t>Il codice usa l'asse Y (inclinazione avanti/indietro). Cosa pensi che succederebbe se lo cambiassi per leggere l'asse X (inclinazione sinistra/destra)?</a:t>
            </a:r>
          </a:p>
          <a:p>
            <a:r>
              <a:rPr sz="1400"/>
              <a:t>Oltre alle note musicali, quali altre cose potresti controllare con il sensore di inclinazione? L'intensità del suono? Accendere un numero preciso di LED? Il tipo di suono?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