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xilofono-inclinacion&amp;es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El Xilófono Mágico Inclinable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Convierte el movimiento en música. Aprende a 'relacionar' los datos de un sensor de inclinación para crear un instrumento mágico que controlas girando tu dispositivo.</a:t>
            </a:r>
          </a:p>
        </p:txBody>
      </p:sp>
      <p:pic>
        <p:nvPicPr>
          <p:cNvPr id="4" name="Picture Placeholder 3" descr="src_02.2-xylophone_02.2-xilofono-magico-inclinabl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¿Qué haremos?</a:t>
            </a:r>
          </a:p>
        </p:txBody>
      </p:sp>
      <p:pic>
        <p:nvPicPr>
          <p:cNvPr id="3" name="Picture Placeholder 2" descr="02.2_xylophone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¿Cómo 'Sienten' los Programas?</a:t>
            </a:r>
          </a:p>
        </p:txBody>
      </p:sp>
      <p:pic>
        <p:nvPicPr>
          <p:cNvPr id="3" name="Picture Placeholder 2" descr="src_02.2-xylophone_a-sensor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Así como nosotros tenemos sentidos (vista, oído, tacto) para entender el mundo, los dispositivos electrónicos tienen </a:t>
            </a:r>
            <a:r>
              <a:rPr sz="1400" b="1"/>
              <a:t>sensores</a:t>
            </a:r>
            <a:r>
              <a:rPr sz="1400"/>
              <a:t>. Una cámara es como un ojo, un micrófono como un oído, y para sentir el movimiento, ¡usan un </a:t>
            </a:r>
            <a:r>
              <a:rPr sz="1400" b="1"/>
              <a:t>acelerómetro</a:t>
            </a:r>
            <a:r>
              <a:rPr sz="1400"/>
              <a:t>! Estos sensores le dan al programa información sobre el mundo físico que lo rodea.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El Acelerómetro: El Sentido del Equilibrio</a:t>
            </a:r>
          </a:p>
        </p:txBody>
      </p:sp>
      <p:pic>
        <p:nvPicPr>
          <p:cNvPr id="3" name="Picture Placeholder 2" descr="src_02.2-xylophone_b-accelerometer-axi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El </a:t>
            </a:r>
            <a:r>
              <a:rPr sz="1400" b="1"/>
              <a:t>acelerómetro</a:t>
            </a:r>
            <a:r>
              <a:rPr sz="1400"/>
              <a:t> es un pequeño sensor dentro de tu celular que mide la aceleración y siente la fuerza de la gravedad. Gracias a él, el celular sabe si lo estás inclinando hacia adelante, hacia atrás, a la izquierda o a la derecha. Mide esta inclinación en tres ejes: X (izquierda-derecha), Y (adelante-atrás) y Z (arriba-abajo). Para nuestro xilófono, ¡usaremos el eje Y para controlar las notas!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¿Qué es el Mapeo Directo?</a:t>
            </a:r>
          </a:p>
        </p:txBody>
      </p:sp>
      <p:pic>
        <p:nvPicPr>
          <p:cNvPr id="3" name="Picture Placeholder 2" descr="src_02.2-xylophone_c-direct-mapping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El </a:t>
            </a:r>
            <a:r>
              <a:rPr sz="1400" b="1"/>
              <a:t>Mapeo Directo</a:t>
            </a:r>
            <a:r>
              <a:rPr sz="1400"/>
              <a:t> suena complicado, ¡pero es como una traducción instantánea! Significa tomar el valor numérico que nos da un sensor y usarlo *directamente* para controlar una salida.</a:t>
            </a:r>
          </a:p>
          <a:p>
            <a:r>
              <a:rPr sz="1400"/>
              <a:t>En nuestro caso:</a:t>
            </a:r>
          </a:p>
          <a:p>
            <a:r>
              <a:rPr sz="1400"/>
              <a:t>- La </a:t>
            </a:r>
            <a:r>
              <a:rPr sz="1400" b="1"/>
              <a:t>Entrada</a:t>
            </a:r>
            <a:r>
              <a:rPr sz="1400"/>
              <a:t> es el número de la inclinación del celular.</a:t>
            </a:r>
          </a:p>
          <a:p>
            <a:r>
              <a:rPr sz="1400"/>
              <a:t>- La </a:t>
            </a:r>
            <a:r>
              <a:rPr sz="1400" b="1"/>
              <a:t>Salida</a:t>
            </a:r>
            <a:r>
              <a:rPr sz="1400"/>
              <a:t> es la nota musical que escuchamos.</a:t>
            </a:r>
          </a:p>
          <a:p>
            <a:r>
              <a:rPr sz="1400"/>
              <a:t>Si inclinas un poco, obtienes una nota. Si inclinas mucho, obtienes otra. ¡El movimiento se "mapea" directamente al sonido!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Presiona Añadir dispositivo y selecciona TecladoMusical para producir el sonido.</a:t>
            </a:r>
          </a:p>
          <a:p>
            <a:r>
              <a:rPr sz="1400"/>
              <a:t>Presiona de nuevo Añadir dispositivo y selecciona Inclinación para leer el movimiento del dispositivo.</a:t>
            </a:r>
          </a:p>
          <a:p>
            <a:r>
              <a:rPr sz="1400"/>
              <a:t>Recuerda escanear ambos códigos QR con el mismo celular o abrirlos en la misma ventana.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Construyamos nuestro xilófono mágico.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d46b7b0e73a5c623f07c01682fcbfd49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Haz clic en el signo de interrogación para abrir los comentarios que explican el código. El programa es muy simple: dentro de un bucle `repetir para siempre`, leemos el valor de la inclinación en el eje Y. Luego, tomamos ese número, se lo sumamos a una nota base (60, que es el Do central) y reproducimos el resultado. Ese corrimiento cumple además una segunda función: el teclado musical solo acepta números positivos y la inclinación puede ser negativa — sumar 60 asegura que la nota siempre exista. ¡Así, cada ángulo de inclinación produce una nota diferente!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https://app.protobject.com/generate?eq-xilofono-inclinacion&amp;es&amp;dynamic&amp;-1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Reflexiona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Acabas de crear un instrumento musical sin teclas. ¿Cuál es la relación entre los datos en este proyecto?</a:t>
            </a:r>
          </a:p>
          <a:p>
            <a:r>
              <a:rPr sz="1400"/>
              <a:t>El código usa el eje Y (inclinación adelante/atrás). ¿Qué crees que pasaría si lo cambiaras para que leyera el eje X (inclinación izquierda/derecha)?</a:t>
            </a:r>
          </a:p>
          <a:p>
            <a:r>
              <a:rPr sz="1400"/>
              <a:t>Además de notas musicales, ¿qué otras cosas podrías controlar con el sensor de inclinación? ¿La intensidad del sonido? ¿Prender una cantidad específica de LEDs? ¿El tipo de sonido?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