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changesInfos/changesInfo1.xml" ContentType="application/vnd.ms-powerpoint.changesinfo+xml"/>
  <Override PartName="/ppt/media/image2.svg" ContentType="image/svg+xml"/>
  <Override PartName="/ppt/media/image4.svg" ContentType="image/svg+xml"/>
  <Override PartName="/ppt/media/image6.svg" ContentType="image/svg+xml"/>
  <Override PartName="/ppt/presProps.xml" ContentType="application/vnd.openxmlformats-officedocument.presentationml.presProps+xml"/>
  <Override PartName="/ppt/presentation.xml" ContentType="application/vnd.openxmlformats-officedocument.presentationml.presentation.main+xml"/>
  <Override PartName="/ppt/revisionInfo.xml" ContentType="application/vnd.ms-powerpoint.revisioninfo+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9"/>
    <p:sldId id="258" r:id="rId10"/>
    <p:sldId id="259" r:id="rId11"/>
    <p:sldId id="260" r:id="rId12"/>
    <p:sldId id="261" r:id="rId13"/>
    <p:sldId id="262" r:id="rId14"/>
    <p:sldId id="263" r:id="rId15"/>
    <p:sldId id="264"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338CA"/>
    <a:srgbClr val="1D4ED8"/>
    <a:srgbClr val="A551F4"/>
    <a:srgbClr val="FFFFFF"/>
    <a:srgbClr val="A16207"/>
    <a:srgbClr val="000000"/>
    <a:srgbClr val="FACC15"/>
    <a:srgbClr val="FFC93C"/>
    <a:srgbClr val="0575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6D7F994-7B23-4B30-9E0D-141B518001FB}" v="23" dt="2025-09-03T15:49:48.4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1" d="100"/>
          <a:sy n="111" d="100"/>
        </p:scale>
        <p:origin x="558"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microsoft.com/office/2016/11/relationships/changesInfo" Target="changesInfos/changesInfo1.xml"/><Relationship Id="rId8" Type="http://schemas.microsoft.com/office/2015/10/relationships/revisionInfo" Target="revisionInfo.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ssio Bellino" userId="4d67f9ee-b7e6-436d-9ca9-011d058f5ab9" providerId="ADAL" clId="{D6D7F994-7B23-4B30-9E0D-141B518001FB}"/>
    <pc:docChg chg="undo custSel delSld modMainMaster">
      <pc:chgData name="Alessio Bellino" userId="4d67f9ee-b7e6-436d-9ca9-011d058f5ab9" providerId="ADAL" clId="{D6D7F994-7B23-4B30-9E0D-141B518001FB}" dt="2025-09-03T15:49:48.493" v="146" actId="404"/>
      <pc:docMkLst>
        <pc:docMk/>
      </pc:docMkLst>
      <pc:sldChg chg="del">
        <pc:chgData name="Alessio Bellino" userId="4d67f9ee-b7e6-436d-9ca9-011d058f5ab9" providerId="ADAL" clId="{D6D7F994-7B23-4B30-9E0D-141B518001FB}" dt="2025-08-27T01:13:29.985" v="83" actId="47"/>
        <pc:sldMkLst>
          <pc:docMk/>
          <pc:sldMk cId="1091577834" sldId="256"/>
        </pc:sldMkLst>
      </pc:sldChg>
      <pc:sldChg chg="del">
        <pc:chgData name="Alessio Bellino" userId="4d67f9ee-b7e6-436d-9ca9-011d058f5ab9" providerId="ADAL" clId="{D6D7F994-7B23-4B30-9E0D-141B518001FB}" dt="2025-08-27T01:13:28.949" v="82" actId="47"/>
        <pc:sldMkLst>
          <pc:docMk/>
          <pc:sldMk cId="0" sldId="257"/>
        </pc:sldMkLst>
      </pc:sldChg>
      <pc:sldChg chg="del">
        <pc:chgData name="Alessio Bellino" userId="4d67f9ee-b7e6-436d-9ca9-011d058f5ab9" providerId="ADAL" clId="{D6D7F994-7B23-4B30-9E0D-141B518001FB}" dt="2025-08-27T01:13:25.571" v="81" actId="47"/>
        <pc:sldMkLst>
          <pc:docMk/>
          <pc:sldMk cId="0" sldId="258"/>
        </pc:sldMkLst>
      </pc:sldChg>
      <pc:sldChg chg="del">
        <pc:chgData name="Alessio Bellino" userId="4d67f9ee-b7e6-436d-9ca9-011d058f5ab9" providerId="ADAL" clId="{D6D7F994-7B23-4B30-9E0D-141B518001FB}" dt="2025-08-27T01:13:25.571" v="81" actId="47"/>
        <pc:sldMkLst>
          <pc:docMk/>
          <pc:sldMk cId="0" sldId="259"/>
        </pc:sldMkLst>
      </pc:sldChg>
      <pc:sldChg chg="del">
        <pc:chgData name="Alessio Bellino" userId="4d67f9ee-b7e6-436d-9ca9-011d058f5ab9" providerId="ADAL" clId="{D6D7F994-7B23-4B30-9E0D-141B518001FB}" dt="2025-08-27T01:13:25.571" v="81" actId="47"/>
        <pc:sldMkLst>
          <pc:docMk/>
          <pc:sldMk cId="0" sldId="260"/>
        </pc:sldMkLst>
      </pc:sldChg>
      <pc:sldChg chg="del">
        <pc:chgData name="Alessio Bellino" userId="4d67f9ee-b7e6-436d-9ca9-011d058f5ab9" providerId="ADAL" clId="{D6D7F994-7B23-4B30-9E0D-141B518001FB}" dt="2025-08-27T01:13:25.571" v="81" actId="47"/>
        <pc:sldMkLst>
          <pc:docMk/>
          <pc:sldMk cId="0" sldId="261"/>
        </pc:sldMkLst>
      </pc:sldChg>
      <pc:sldChg chg="del">
        <pc:chgData name="Alessio Bellino" userId="4d67f9ee-b7e6-436d-9ca9-011d058f5ab9" providerId="ADAL" clId="{D6D7F994-7B23-4B30-9E0D-141B518001FB}" dt="2025-08-27T01:13:25.571" v="81" actId="47"/>
        <pc:sldMkLst>
          <pc:docMk/>
          <pc:sldMk cId="0" sldId="262"/>
        </pc:sldMkLst>
      </pc:sldChg>
      <pc:sldChg chg="del">
        <pc:chgData name="Alessio Bellino" userId="4d67f9ee-b7e6-436d-9ca9-011d058f5ab9" providerId="ADAL" clId="{D6D7F994-7B23-4B30-9E0D-141B518001FB}" dt="2025-08-27T01:13:25.571" v="81" actId="47"/>
        <pc:sldMkLst>
          <pc:docMk/>
          <pc:sldMk cId="0" sldId="263"/>
        </pc:sldMkLst>
      </pc:sldChg>
      <pc:sldChg chg="del">
        <pc:chgData name="Alessio Bellino" userId="4d67f9ee-b7e6-436d-9ca9-011d058f5ab9" providerId="ADAL" clId="{D6D7F994-7B23-4B30-9E0D-141B518001FB}" dt="2025-08-27T01:13:25.571" v="81" actId="47"/>
        <pc:sldMkLst>
          <pc:docMk/>
          <pc:sldMk cId="0" sldId="264"/>
        </pc:sldMkLst>
      </pc:sldChg>
      <pc:sldChg chg="del">
        <pc:chgData name="Alessio Bellino" userId="4d67f9ee-b7e6-436d-9ca9-011d058f5ab9" providerId="ADAL" clId="{D6D7F994-7B23-4B30-9E0D-141B518001FB}" dt="2025-08-27T01:13:25.571" v="81" actId="47"/>
        <pc:sldMkLst>
          <pc:docMk/>
          <pc:sldMk cId="0" sldId="265"/>
        </pc:sldMkLst>
      </pc:sldChg>
      <pc:sldChg chg="del">
        <pc:chgData name="Alessio Bellino" userId="4d67f9ee-b7e6-436d-9ca9-011d058f5ab9" providerId="ADAL" clId="{D6D7F994-7B23-4B30-9E0D-141B518001FB}" dt="2025-08-27T01:13:25.571" v="81" actId="47"/>
        <pc:sldMkLst>
          <pc:docMk/>
          <pc:sldMk cId="0" sldId="266"/>
        </pc:sldMkLst>
      </pc:sldChg>
      <pc:sldChg chg="del">
        <pc:chgData name="Alessio Bellino" userId="4d67f9ee-b7e6-436d-9ca9-011d058f5ab9" providerId="ADAL" clId="{D6D7F994-7B23-4B30-9E0D-141B518001FB}" dt="2025-08-27T01:13:25.571" v="81" actId="47"/>
        <pc:sldMkLst>
          <pc:docMk/>
          <pc:sldMk cId="0" sldId="267"/>
        </pc:sldMkLst>
      </pc:sldChg>
      <pc:sldChg chg="del">
        <pc:chgData name="Alessio Bellino" userId="4d67f9ee-b7e6-436d-9ca9-011d058f5ab9" providerId="ADAL" clId="{D6D7F994-7B23-4B30-9E0D-141B518001FB}" dt="2025-08-27T01:13:25.571" v="81" actId="47"/>
        <pc:sldMkLst>
          <pc:docMk/>
          <pc:sldMk cId="0" sldId="268"/>
        </pc:sldMkLst>
      </pc:sldChg>
      <pc:sldMasterChg chg="modSldLayout">
        <pc:chgData name="Alessio Bellino" userId="4d67f9ee-b7e6-436d-9ca9-011d058f5ab9" providerId="ADAL" clId="{D6D7F994-7B23-4B30-9E0D-141B518001FB}" dt="2025-09-03T15:49:48.493" v="146" actId="404"/>
        <pc:sldMasterMkLst>
          <pc:docMk/>
          <pc:sldMasterMk cId="661577070" sldId="2147483648"/>
        </pc:sldMasterMkLst>
        <pc:sldLayoutChg chg="modSp mod">
          <pc:chgData name="Alessio Bellino" userId="4d67f9ee-b7e6-436d-9ca9-011d058f5ab9" providerId="ADAL" clId="{D6D7F994-7B23-4B30-9E0D-141B518001FB}" dt="2025-09-03T15:49:04.125" v="130" actId="403"/>
          <pc:sldLayoutMkLst>
            <pc:docMk/>
            <pc:sldMasterMk cId="661577070" sldId="2147483648"/>
            <pc:sldLayoutMk cId="552119573" sldId="2147483649"/>
          </pc:sldLayoutMkLst>
          <pc:spChg chg="mod">
            <ac:chgData name="Alessio Bellino" userId="4d67f9ee-b7e6-436d-9ca9-011d058f5ab9" providerId="ADAL" clId="{D6D7F994-7B23-4B30-9E0D-141B518001FB}" dt="2025-09-03T15:49:04.125" v="130" actId="403"/>
            <ac:spMkLst>
              <pc:docMk/>
              <pc:sldMasterMk cId="661577070" sldId="2147483648"/>
              <pc:sldLayoutMk cId="552119573" sldId="2147483649"/>
              <ac:spMk id="2" creationId="{F452E439-A5BF-EE24-C08E-1F9F20701E7E}"/>
            </ac:spMkLst>
          </pc:spChg>
          <pc:spChg chg="mod">
            <ac:chgData name="Alessio Bellino" userId="4d67f9ee-b7e6-436d-9ca9-011d058f5ab9" providerId="ADAL" clId="{D6D7F994-7B23-4B30-9E0D-141B518001FB}" dt="2025-09-03T15:29:12.824" v="119" actId="1035"/>
            <ac:spMkLst>
              <pc:docMk/>
              <pc:sldMasterMk cId="661577070" sldId="2147483648"/>
              <pc:sldLayoutMk cId="552119573" sldId="2147483649"/>
              <ac:spMk id="7" creationId="{D9290BF2-0C25-514A-9D89-51E5C7543451}"/>
            </ac:spMkLst>
          </pc:spChg>
        </pc:sldLayoutChg>
        <pc:sldLayoutChg chg="modSp mod">
          <pc:chgData name="Alessio Bellino" userId="4d67f9ee-b7e6-436d-9ca9-011d058f5ab9" providerId="ADAL" clId="{D6D7F994-7B23-4B30-9E0D-141B518001FB}" dt="2025-09-03T15:48:48.805" v="127" actId="404"/>
          <pc:sldLayoutMkLst>
            <pc:docMk/>
            <pc:sldMasterMk cId="661577070" sldId="2147483648"/>
            <pc:sldLayoutMk cId="1168460104" sldId="2147483656"/>
          </pc:sldLayoutMkLst>
          <pc:spChg chg="mod">
            <ac:chgData name="Alessio Bellino" userId="4d67f9ee-b7e6-436d-9ca9-011d058f5ab9" providerId="ADAL" clId="{D6D7F994-7B23-4B30-9E0D-141B518001FB}" dt="2025-09-03T15:48:48.805" v="127" actId="404"/>
            <ac:spMkLst>
              <pc:docMk/>
              <pc:sldMasterMk cId="661577070" sldId="2147483648"/>
              <pc:sldLayoutMk cId="1168460104" sldId="2147483656"/>
              <ac:spMk id="2" creationId="{D7FA4241-75AB-E168-9F15-606C0FA2D9CB}"/>
            </ac:spMkLst>
          </pc:spChg>
          <pc:spChg chg="mod">
            <ac:chgData name="Alessio Bellino" userId="4d67f9ee-b7e6-436d-9ca9-011d058f5ab9" providerId="ADAL" clId="{D6D7F994-7B23-4B30-9E0D-141B518001FB}" dt="2025-09-03T15:29:29.320" v="121" actId="207"/>
            <ac:spMkLst>
              <pc:docMk/>
              <pc:sldMasterMk cId="661577070" sldId="2147483648"/>
              <pc:sldLayoutMk cId="1168460104" sldId="2147483656"/>
              <ac:spMk id="4" creationId="{A9CE6CAF-4FD0-1FA1-1965-C06A9FCE86EB}"/>
            </ac:spMkLst>
          </pc:spChg>
        </pc:sldLayoutChg>
        <pc:sldLayoutChg chg="modSp mod">
          <pc:chgData name="Alessio Bellino" userId="4d67f9ee-b7e6-436d-9ca9-011d058f5ab9" providerId="ADAL" clId="{D6D7F994-7B23-4B30-9E0D-141B518001FB}" dt="2025-09-03T15:49:12.616" v="132" actId="404"/>
          <pc:sldLayoutMkLst>
            <pc:docMk/>
            <pc:sldMasterMk cId="661577070" sldId="2147483648"/>
            <pc:sldLayoutMk cId="892857456" sldId="2147483657"/>
          </pc:sldLayoutMkLst>
          <pc:spChg chg="mod">
            <ac:chgData name="Alessio Bellino" userId="4d67f9ee-b7e6-436d-9ca9-011d058f5ab9" providerId="ADAL" clId="{D6D7F994-7B23-4B30-9E0D-141B518001FB}" dt="2025-09-03T15:49:12.616" v="132" actId="404"/>
            <ac:spMkLst>
              <pc:docMk/>
              <pc:sldMasterMk cId="661577070" sldId="2147483648"/>
              <pc:sldLayoutMk cId="892857456" sldId="2147483657"/>
              <ac:spMk id="2" creationId="{D7FA4241-75AB-E168-9F15-606C0FA2D9CB}"/>
            </ac:spMkLst>
          </pc:spChg>
          <pc:spChg chg="mod">
            <ac:chgData name="Alessio Bellino" userId="4d67f9ee-b7e6-436d-9ca9-011d058f5ab9" providerId="ADAL" clId="{D6D7F994-7B23-4B30-9E0D-141B518001FB}" dt="2025-09-03T15:29:23.023" v="120" actId="207"/>
            <ac:spMkLst>
              <pc:docMk/>
              <pc:sldMasterMk cId="661577070" sldId="2147483648"/>
              <pc:sldLayoutMk cId="892857456" sldId="2147483657"/>
              <ac:spMk id="4" creationId="{A9CE6CAF-4FD0-1FA1-1965-C06A9FCE86EB}"/>
            </ac:spMkLst>
          </pc:spChg>
        </pc:sldLayoutChg>
        <pc:sldLayoutChg chg="modSp mod">
          <pc:chgData name="Alessio Bellino" userId="4d67f9ee-b7e6-436d-9ca9-011d058f5ab9" providerId="ADAL" clId="{D6D7F994-7B23-4B30-9E0D-141B518001FB}" dt="2025-09-03T15:49:21.285" v="134" actId="404"/>
          <pc:sldLayoutMkLst>
            <pc:docMk/>
            <pc:sldMasterMk cId="661577070" sldId="2147483648"/>
            <pc:sldLayoutMk cId="2348620504" sldId="2147483658"/>
          </pc:sldLayoutMkLst>
          <pc:spChg chg="mod">
            <ac:chgData name="Alessio Bellino" userId="4d67f9ee-b7e6-436d-9ca9-011d058f5ab9" providerId="ADAL" clId="{D6D7F994-7B23-4B30-9E0D-141B518001FB}" dt="2025-09-03T15:49:21.285" v="134" actId="404"/>
            <ac:spMkLst>
              <pc:docMk/>
              <pc:sldMasterMk cId="661577070" sldId="2147483648"/>
              <pc:sldLayoutMk cId="2348620504" sldId="2147483658"/>
              <ac:spMk id="2" creationId="{D7FA4241-75AB-E168-9F15-606C0FA2D9CB}"/>
            </ac:spMkLst>
          </pc:spChg>
          <pc:spChg chg="mod">
            <ac:chgData name="Alessio Bellino" userId="4d67f9ee-b7e6-436d-9ca9-011d058f5ab9" providerId="ADAL" clId="{D6D7F994-7B23-4B30-9E0D-141B518001FB}" dt="2025-09-03T15:29:01.370" v="113" actId="207"/>
            <ac:spMkLst>
              <pc:docMk/>
              <pc:sldMasterMk cId="661577070" sldId="2147483648"/>
              <pc:sldLayoutMk cId="2348620504" sldId="2147483658"/>
              <ac:spMk id="4" creationId="{A9CE6CAF-4FD0-1FA1-1965-C06A9FCE86EB}"/>
            </ac:spMkLst>
          </pc:spChg>
        </pc:sldLayoutChg>
        <pc:sldLayoutChg chg="addSp delSp modSp mod">
          <pc:chgData name="Alessio Bellino" userId="4d67f9ee-b7e6-436d-9ca9-011d058f5ab9" providerId="ADAL" clId="{D6D7F994-7B23-4B30-9E0D-141B518001FB}" dt="2025-09-03T15:49:28.125" v="136" actId="404"/>
          <pc:sldLayoutMkLst>
            <pc:docMk/>
            <pc:sldMasterMk cId="661577070" sldId="2147483648"/>
            <pc:sldLayoutMk cId="1471266884" sldId="2147483659"/>
          </pc:sldLayoutMkLst>
          <pc:spChg chg="mod">
            <ac:chgData name="Alessio Bellino" userId="4d67f9ee-b7e6-436d-9ca9-011d058f5ab9" providerId="ADAL" clId="{D6D7F994-7B23-4B30-9E0D-141B518001FB}" dt="2025-09-03T15:49:28.125" v="136" actId="404"/>
            <ac:spMkLst>
              <pc:docMk/>
              <pc:sldMasterMk cId="661577070" sldId="2147483648"/>
              <pc:sldLayoutMk cId="1471266884" sldId="2147483659"/>
              <ac:spMk id="2" creationId="{D7FA4241-75AB-E168-9F15-606C0FA2D9CB}"/>
            </ac:spMkLst>
          </pc:spChg>
          <pc:spChg chg="add mod">
            <ac:chgData name="Alessio Bellino" userId="4d67f9ee-b7e6-436d-9ca9-011d058f5ab9" providerId="ADAL" clId="{D6D7F994-7B23-4B30-9E0D-141B518001FB}" dt="2025-08-27T01:11:08.780" v="46" actId="1035"/>
            <ac:spMkLst>
              <pc:docMk/>
              <pc:sldMasterMk cId="661577070" sldId="2147483648"/>
              <pc:sldLayoutMk cId="1471266884" sldId="2147483659"/>
              <ac:spMk id="3" creationId="{F876292C-B4E7-FCE3-1E74-154C919298A3}"/>
            </ac:spMkLst>
          </pc:spChg>
          <pc:spChg chg="mod">
            <ac:chgData name="Alessio Bellino" userId="4d67f9ee-b7e6-436d-9ca9-011d058f5ab9" providerId="ADAL" clId="{D6D7F994-7B23-4B30-9E0D-141B518001FB}" dt="2025-09-03T15:29:00.979" v="112" actId="207"/>
            <ac:spMkLst>
              <pc:docMk/>
              <pc:sldMasterMk cId="661577070" sldId="2147483648"/>
              <pc:sldLayoutMk cId="1471266884" sldId="2147483659"/>
              <ac:spMk id="4" creationId="{A9CE6CAF-4FD0-1FA1-1965-C06A9FCE86EB}"/>
            </ac:spMkLst>
          </pc:spChg>
          <pc:spChg chg="add mod">
            <ac:chgData name="Alessio Bellino" userId="4d67f9ee-b7e6-436d-9ca9-011d058f5ab9" providerId="ADAL" clId="{D6D7F994-7B23-4B30-9E0D-141B518001FB}" dt="2025-08-27T01:10:37.653" v="27" actId="1076"/>
            <ac:spMkLst>
              <pc:docMk/>
              <pc:sldMasterMk cId="661577070" sldId="2147483648"/>
              <pc:sldLayoutMk cId="1471266884" sldId="2147483659"/>
              <ac:spMk id="5" creationId="{6F44FAD5-85C0-5126-BEBB-39AE90164067}"/>
            </ac:spMkLst>
          </pc:spChg>
          <pc:spChg chg="add mod">
            <ac:chgData name="Alessio Bellino" userId="4d67f9ee-b7e6-436d-9ca9-011d058f5ab9" providerId="ADAL" clId="{D6D7F994-7B23-4B30-9E0D-141B518001FB}" dt="2025-08-27T01:10:37.653" v="27" actId="1076"/>
            <ac:spMkLst>
              <pc:docMk/>
              <pc:sldMasterMk cId="661577070" sldId="2147483648"/>
              <pc:sldLayoutMk cId="1471266884" sldId="2147483659"/>
              <ac:spMk id="6" creationId="{5E15C401-2708-BE2C-313C-6E972121150A}"/>
            </ac:spMkLst>
          </pc:spChg>
          <pc:spChg chg="mod">
            <ac:chgData name="Alessio Bellino" userId="4d67f9ee-b7e6-436d-9ca9-011d058f5ab9" providerId="ADAL" clId="{D6D7F994-7B23-4B30-9E0D-141B518001FB}" dt="2025-08-27T01:11:08.780" v="46" actId="1035"/>
            <ac:spMkLst>
              <pc:docMk/>
              <pc:sldMasterMk cId="661577070" sldId="2147483648"/>
              <pc:sldLayoutMk cId="1471266884" sldId="2147483659"/>
              <ac:spMk id="10" creationId="{7EE5EA41-8A93-19E6-0938-921548C16043}"/>
            </ac:spMkLst>
          </pc:spChg>
          <pc:spChg chg="mod">
            <ac:chgData name="Alessio Bellino" userId="4d67f9ee-b7e6-436d-9ca9-011d058f5ab9" providerId="ADAL" clId="{D6D7F994-7B23-4B30-9E0D-141B518001FB}" dt="2025-08-27T01:11:37.001" v="74" actId="14100"/>
            <ac:spMkLst>
              <pc:docMk/>
              <pc:sldMasterMk cId="661577070" sldId="2147483648"/>
              <pc:sldLayoutMk cId="1471266884" sldId="2147483659"/>
              <ac:spMk id="13" creationId="{33A5CA17-0E07-7C00-D057-B222092BBE90}"/>
            </ac:spMkLst>
          </pc:spChg>
        </pc:sldLayoutChg>
        <pc:sldLayoutChg chg="addSp delSp modSp mod">
          <pc:chgData name="Alessio Bellino" userId="4d67f9ee-b7e6-436d-9ca9-011d058f5ab9" providerId="ADAL" clId="{D6D7F994-7B23-4B30-9E0D-141B518001FB}" dt="2025-09-03T15:48:58.086" v="129" actId="403"/>
          <pc:sldLayoutMkLst>
            <pc:docMk/>
            <pc:sldMasterMk cId="661577070" sldId="2147483648"/>
            <pc:sldLayoutMk cId="1862163226" sldId="2147483660"/>
          </pc:sldLayoutMkLst>
          <pc:spChg chg="mod">
            <ac:chgData name="Alessio Bellino" userId="4d67f9ee-b7e6-436d-9ca9-011d058f5ab9" providerId="ADAL" clId="{D6D7F994-7B23-4B30-9E0D-141B518001FB}" dt="2025-09-03T15:48:58.086" v="129" actId="403"/>
            <ac:spMkLst>
              <pc:docMk/>
              <pc:sldMasterMk cId="661577070" sldId="2147483648"/>
              <pc:sldLayoutMk cId="1862163226" sldId="2147483660"/>
              <ac:spMk id="2" creationId="{F452E439-A5BF-EE24-C08E-1F9F20701E7E}"/>
            </ac:spMkLst>
          </pc:spChg>
          <pc:spChg chg="mod">
            <ac:chgData name="Alessio Bellino" userId="4d67f9ee-b7e6-436d-9ca9-011d058f5ab9" providerId="ADAL" clId="{D6D7F994-7B23-4B30-9E0D-141B518001FB}" dt="2025-09-03T15:29:32.545" v="122" actId="207"/>
            <ac:spMkLst>
              <pc:docMk/>
              <pc:sldMasterMk cId="661577070" sldId="2147483648"/>
              <pc:sldLayoutMk cId="1862163226" sldId="2147483660"/>
              <ac:spMk id="7" creationId="{D9290BF2-0C25-514A-9D89-51E5C7543451}"/>
            </ac:spMkLst>
          </pc:spChg>
        </pc:sldLayoutChg>
        <pc:sldLayoutChg chg="modSp mod">
          <pc:chgData name="Alessio Bellino" userId="4d67f9ee-b7e6-436d-9ca9-011d058f5ab9" providerId="ADAL" clId="{D6D7F994-7B23-4B30-9E0D-141B518001FB}" dt="2025-09-03T15:49:36.430" v="140" actId="404"/>
          <pc:sldLayoutMkLst>
            <pc:docMk/>
            <pc:sldMasterMk cId="661577070" sldId="2147483648"/>
            <pc:sldLayoutMk cId="4274332006" sldId="2147483661"/>
          </pc:sldLayoutMkLst>
          <pc:spChg chg="mod">
            <ac:chgData name="Alessio Bellino" userId="4d67f9ee-b7e6-436d-9ca9-011d058f5ab9" providerId="ADAL" clId="{D6D7F994-7B23-4B30-9E0D-141B518001FB}" dt="2025-09-03T15:49:36.430" v="140" actId="404"/>
            <ac:spMkLst>
              <pc:docMk/>
              <pc:sldMasterMk cId="661577070" sldId="2147483648"/>
              <pc:sldLayoutMk cId="4274332006" sldId="2147483661"/>
              <ac:spMk id="2" creationId="{D7FA4241-75AB-E168-9F15-606C0FA2D9CB}"/>
            </ac:spMkLst>
          </pc:spChg>
          <pc:spChg chg="mod">
            <ac:chgData name="Alessio Bellino" userId="4d67f9ee-b7e6-436d-9ca9-011d058f5ab9" providerId="ADAL" clId="{D6D7F994-7B23-4B30-9E0D-141B518001FB}" dt="2025-09-03T15:29:00.051" v="110" actId="207"/>
            <ac:spMkLst>
              <pc:docMk/>
              <pc:sldMasterMk cId="661577070" sldId="2147483648"/>
              <pc:sldLayoutMk cId="4274332006" sldId="2147483661"/>
              <ac:spMk id="6" creationId="{A414259A-EE28-0473-21CE-0257CE7539E5}"/>
            </ac:spMkLst>
          </pc:spChg>
        </pc:sldLayoutChg>
        <pc:sldLayoutChg chg="modSp mod">
          <pc:chgData name="Alessio Bellino" userId="4d67f9ee-b7e6-436d-9ca9-011d058f5ab9" providerId="ADAL" clId="{D6D7F994-7B23-4B30-9E0D-141B518001FB}" dt="2025-09-03T15:49:33.029" v="138" actId="404"/>
          <pc:sldLayoutMkLst>
            <pc:docMk/>
            <pc:sldMasterMk cId="661577070" sldId="2147483648"/>
            <pc:sldLayoutMk cId="708463557" sldId="2147483662"/>
          </pc:sldLayoutMkLst>
          <pc:spChg chg="mod">
            <ac:chgData name="Alessio Bellino" userId="4d67f9ee-b7e6-436d-9ca9-011d058f5ab9" providerId="ADAL" clId="{D6D7F994-7B23-4B30-9E0D-141B518001FB}" dt="2025-09-03T15:49:33.029" v="138" actId="404"/>
            <ac:spMkLst>
              <pc:docMk/>
              <pc:sldMasterMk cId="661577070" sldId="2147483648"/>
              <pc:sldLayoutMk cId="708463557" sldId="2147483662"/>
              <ac:spMk id="2" creationId="{D7FA4241-75AB-E168-9F15-606C0FA2D9CB}"/>
            </ac:spMkLst>
          </pc:spChg>
          <pc:spChg chg="mod">
            <ac:chgData name="Alessio Bellino" userId="4d67f9ee-b7e6-436d-9ca9-011d058f5ab9" providerId="ADAL" clId="{D6D7F994-7B23-4B30-9E0D-141B518001FB}" dt="2025-09-03T15:29:00.547" v="111" actId="207"/>
            <ac:spMkLst>
              <pc:docMk/>
              <pc:sldMasterMk cId="661577070" sldId="2147483648"/>
              <pc:sldLayoutMk cId="708463557" sldId="2147483662"/>
              <ac:spMk id="6" creationId="{A414259A-EE28-0473-21CE-0257CE7539E5}"/>
            </ac:spMkLst>
          </pc:spChg>
        </pc:sldLayoutChg>
        <pc:sldLayoutChg chg="modSp mod">
          <pc:chgData name="Alessio Bellino" userId="4d67f9ee-b7e6-436d-9ca9-011d058f5ab9" providerId="ADAL" clId="{D6D7F994-7B23-4B30-9E0D-141B518001FB}" dt="2025-09-03T15:49:48.493" v="146" actId="404"/>
          <pc:sldLayoutMkLst>
            <pc:docMk/>
            <pc:sldMasterMk cId="661577070" sldId="2147483648"/>
            <pc:sldLayoutMk cId="1162041891" sldId="2147483663"/>
          </pc:sldLayoutMkLst>
          <pc:spChg chg="mod">
            <ac:chgData name="Alessio Bellino" userId="4d67f9ee-b7e6-436d-9ca9-011d058f5ab9" providerId="ADAL" clId="{D6D7F994-7B23-4B30-9E0D-141B518001FB}" dt="2025-09-03T15:49:48.493" v="146" actId="404"/>
            <ac:spMkLst>
              <pc:docMk/>
              <pc:sldMasterMk cId="661577070" sldId="2147483648"/>
              <pc:sldLayoutMk cId="1162041891" sldId="2147483663"/>
              <ac:spMk id="2" creationId="{D7FA4241-75AB-E168-9F15-606C0FA2D9CB}"/>
            </ac:spMkLst>
          </pc:spChg>
          <pc:spChg chg="mod">
            <ac:chgData name="Alessio Bellino" userId="4d67f9ee-b7e6-436d-9ca9-011d058f5ab9" providerId="ADAL" clId="{D6D7F994-7B23-4B30-9E0D-141B518001FB}" dt="2025-09-03T15:49:46.156" v="144" actId="403"/>
            <ac:spMkLst>
              <pc:docMk/>
              <pc:sldMasterMk cId="661577070" sldId="2147483648"/>
              <pc:sldLayoutMk cId="1162041891" sldId="2147483663"/>
              <ac:spMk id="6" creationId="{A414259A-EE28-0473-21CE-0257CE7539E5}"/>
            </ac:spMkLst>
          </pc:spChg>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svg"/><Relationship Id="rId4" Type="http://schemas.openxmlformats.org/officeDocument/2006/relationships/image" Target="../media/image3.png"/><Relationship Id="rId5" Type="http://schemas.openxmlformats.org/officeDocument/2006/relationships/image" Target="../media/image4.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290BF2-0C25-514A-9D89-51E5C7543451}"/>
              </a:ext>
            </a:extLst>
          </p:cNvPr>
          <p:cNvSpPr/>
          <p:nvPr userDrawn="1"/>
        </p:nvSpPr>
        <p:spPr>
          <a:xfrm>
            <a:off x="0" y="0"/>
            <a:ext cx="12192001"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endParaRPr lang="en-US" dirty="0"/>
          </a:p>
        </p:txBody>
      </p:sp>
      <p:sp>
        <p:nvSpPr>
          <p:cNvPr id="8" name="Rectangle: Rounded Corners 7">
            <a:extLst>
              <a:ext uri="{FF2B5EF4-FFF2-40B4-BE49-F238E27FC236}">
                <a16:creationId xmlns:a16="http://schemas.microsoft.com/office/drawing/2014/main" id="{B1EBC41C-1973-BA75-6DA5-7476F2924EA7}"/>
              </a:ext>
            </a:extLst>
          </p:cNvPr>
          <p:cNvSpPr/>
          <p:nvPr userDrawn="1"/>
        </p:nvSpPr>
        <p:spPr>
          <a:xfrm>
            <a:off x="313509" y="1384663"/>
            <a:ext cx="11529241" cy="5130437"/>
          </a:xfrm>
          <a:prstGeom prst="roundRect">
            <a:avLst>
              <a:gd name="adj" fmla="val 3565"/>
            </a:avLst>
          </a:prstGeom>
          <a:solidFill>
            <a:srgbClr val="FACC1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452E439-A5BF-EE24-C08E-1F9F20701E7E}"/>
              </a:ext>
            </a:extLst>
          </p:cNvPr>
          <p:cNvSpPr>
            <a:spLocks noGrp="1"/>
          </p:cNvSpPr>
          <p:nvPr>
            <p:ph type="ctrTitle"/>
          </p:nvPr>
        </p:nvSpPr>
        <p:spPr>
          <a:xfrm>
            <a:off x="349250" y="332438"/>
            <a:ext cx="9702800" cy="498598"/>
          </a:xfrm>
        </p:spPr>
        <p:txBody>
          <a:bodyPr lIns="0" tIns="0" rIns="0" bIns="0" anchor="ctr" anchorCtr="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5B2B2810-E0CF-406E-4F44-3A1E40441DD8}"/>
              </a:ext>
            </a:extLst>
          </p:cNvPr>
          <p:cNvSpPr>
            <a:spLocks noGrp="1"/>
          </p:cNvSpPr>
          <p:nvPr>
            <p:ph type="subTitle" idx="1"/>
          </p:nvPr>
        </p:nvSpPr>
        <p:spPr>
          <a:xfrm>
            <a:off x="719394" y="3354907"/>
            <a:ext cx="2755326" cy="2828179"/>
          </a:xfrm>
        </p:spPr>
        <p:txBody>
          <a:bodyPr lIns="0" tIns="0" rIns="0" bIns="0" anchor="b" anchorCtr="0">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6" name="Picture Placeholder 5">
            <a:extLst>
              <a:ext uri="{FF2B5EF4-FFF2-40B4-BE49-F238E27FC236}">
                <a16:creationId xmlns:a16="http://schemas.microsoft.com/office/drawing/2014/main" id="{5E4B69F6-FE45-27AD-6411-FD4BBF3B0AE0}"/>
              </a:ext>
            </a:extLst>
          </p:cNvPr>
          <p:cNvSpPr>
            <a:spLocks noGrp="1"/>
          </p:cNvSpPr>
          <p:nvPr>
            <p:ph type="pic" sz="quarter" idx="11"/>
          </p:nvPr>
        </p:nvSpPr>
        <p:spPr>
          <a:xfrm>
            <a:off x="3684945" y="1769366"/>
            <a:ext cx="7745054" cy="4413720"/>
          </a:xfrm>
          <a:prstGeom prst="roundRect">
            <a:avLst>
              <a:gd name="adj" fmla="val 3456"/>
            </a:avLst>
          </a:prstGeom>
          <a:noFill/>
          <a:ln w="57150">
            <a:solidFill>
              <a:srgbClr val="FFFFFF"/>
            </a:solidFill>
          </a:ln>
        </p:spPr>
        <p:txBody>
          <a:bodyPr/>
          <a:lstStyle/>
          <a:p>
            <a:endParaRPr lang="en-US"/>
          </a:p>
        </p:txBody>
      </p:sp>
      <p:pic>
        <p:nvPicPr>
          <p:cNvPr id="10" name="Graphic 9">
            <a:extLst>
              <a:ext uri="{FF2B5EF4-FFF2-40B4-BE49-F238E27FC236}">
                <a16:creationId xmlns:a16="http://schemas.microsoft.com/office/drawing/2014/main" id="{AB9BB7E5-C85F-0334-276C-7C712C2ED2F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02626" y="388103"/>
            <a:ext cx="1640124" cy="369739"/>
          </a:xfrm>
          <a:prstGeom prst="rect">
            <a:avLst/>
          </a:prstGeom>
        </p:spPr>
      </p:pic>
      <p:grpSp>
        <p:nvGrpSpPr>
          <p:cNvPr id="12" name="Group 11">
            <a:extLst>
              <a:ext uri="{FF2B5EF4-FFF2-40B4-BE49-F238E27FC236}">
                <a16:creationId xmlns:a16="http://schemas.microsoft.com/office/drawing/2014/main" id="{1079A8B7-BAF0-EF58-AC85-EFDE61C90324}"/>
              </a:ext>
            </a:extLst>
          </p:cNvPr>
          <p:cNvGrpSpPr/>
          <p:nvPr userDrawn="1"/>
        </p:nvGrpSpPr>
        <p:grpSpPr>
          <a:xfrm>
            <a:off x="719394" y="1776715"/>
            <a:ext cx="1383463" cy="1317216"/>
            <a:chOff x="1784610" y="2330845"/>
            <a:chExt cx="1383463" cy="1317216"/>
          </a:xfrm>
        </p:grpSpPr>
        <p:sp>
          <p:nvSpPr>
            <p:cNvPr id="11" name="Rectangle: Rounded Corners 10">
              <a:extLst>
                <a:ext uri="{FF2B5EF4-FFF2-40B4-BE49-F238E27FC236}">
                  <a16:creationId xmlns:a16="http://schemas.microsoft.com/office/drawing/2014/main" id="{6EA8E70E-EF90-8C91-7557-6DA5901AE857}"/>
                </a:ext>
              </a:extLst>
            </p:cNvPr>
            <p:cNvSpPr/>
            <p:nvPr userDrawn="1"/>
          </p:nvSpPr>
          <p:spPr>
            <a:xfrm>
              <a:off x="1784610" y="2330845"/>
              <a:ext cx="1383463" cy="1317216"/>
            </a:xfrm>
            <a:prstGeom prst="roundRect">
              <a:avLst>
                <a:gd name="adj" fmla="val 8403"/>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Graphic 4">
              <a:extLst>
                <a:ext uri="{FF2B5EF4-FFF2-40B4-BE49-F238E27FC236}">
                  <a16:creationId xmlns:a16="http://schemas.microsoft.com/office/drawing/2014/main" id="{D9C78F5D-0C65-AD3C-3EA2-AE6C8BBC813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2072559" y="2451078"/>
              <a:ext cx="807564" cy="1076750"/>
            </a:xfrm>
            <a:prstGeom prst="rect">
              <a:avLst/>
            </a:prstGeom>
          </p:spPr>
        </p:pic>
      </p:grpSp>
    </p:spTree>
    <p:extLst>
      <p:ext uri="{BB962C8B-B14F-4D97-AF65-F5344CB8AC3E}">
        <p14:creationId xmlns:p14="http://schemas.microsoft.com/office/powerpoint/2010/main" val="5521195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284374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what-to-d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290BF2-0C25-514A-9D89-51E5C7543451}"/>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endParaRPr lang="en-US"/>
          </a:p>
        </p:txBody>
      </p:sp>
      <p:sp>
        <p:nvSpPr>
          <p:cNvPr id="2" name="Title 1">
            <a:extLst>
              <a:ext uri="{FF2B5EF4-FFF2-40B4-BE49-F238E27FC236}">
                <a16:creationId xmlns:a16="http://schemas.microsoft.com/office/drawing/2014/main" id="{F452E439-A5BF-EE24-C08E-1F9F20701E7E}"/>
              </a:ext>
            </a:extLst>
          </p:cNvPr>
          <p:cNvSpPr>
            <a:spLocks noGrp="1"/>
          </p:cNvSpPr>
          <p:nvPr>
            <p:ph type="ctrTitle"/>
          </p:nvPr>
        </p:nvSpPr>
        <p:spPr>
          <a:xfrm>
            <a:off x="357517" y="352860"/>
            <a:ext cx="11489043" cy="498598"/>
          </a:xfrm>
        </p:spPr>
        <p:txBody>
          <a:bodyPr wrap="square" lIns="0" tIns="0" rIns="0" bIns="0" anchor="ctr" anchorCtr="0">
            <a:spAutoFit/>
          </a:bodyPr>
          <a:lstStyle>
            <a:lvl1pPr algn="ctr">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6" name="Picture Placeholder 5">
            <a:extLst>
              <a:ext uri="{FF2B5EF4-FFF2-40B4-BE49-F238E27FC236}">
                <a16:creationId xmlns:a16="http://schemas.microsoft.com/office/drawing/2014/main" id="{5E4B69F6-FE45-27AD-6411-FD4BBF3B0AE0}"/>
              </a:ext>
            </a:extLst>
          </p:cNvPr>
          <p:cNvSpPr>
            <a:spLocks noGrp="1"/>
          </p:cNvSpPr>
          <p:nvPr>
            <p:ph type="pic" sz="quarter" idx="11"/>
          </p:nvPr>
        </p:nvSpPr>
        <p:spPr>
          <a:xfrm>
            <a:off x="1441138" y="1197600"/>
            <a:ext cx="9331959" cy="5318057"/>
          </a:xfrm>
          <a:prstGeom prst="roundRect">
            <a:avLst>
              <a:gd name="adj" fmla="val 3456"/>
            </a:avLst>
          </a:prstGeom>
          <a:solidFill>
            <a:schemeClr val="tx1"/>
          </a:solidFill>
          <a:ln w="57150">
            <a:noFill/>
          </a:ln>
        </p:spPr>
        <p:txBody>
          <a:bodyPr/>
          <a:lstStyle/>
          <a:p>
            <a:endParaRPr lang="en-US"/>
          </a:p>
        </p:txBody>
      </p:sp>
    </p:spTree>
    <p:extLst>
      <p:ext uri="{BB962C8B-B14F-4D97-AF65-F5344CB8AC3E}">
        <p14:creationId xmlns:p14="http://schemas.microsoft.com/office/powerpoint/2010/main" val="18621632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ne-im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52629" y="405753"/>
            <a:ext cx="11509172" cy="498598"/>
          </a:xfrm>
        </p:spPr>
        <p:txBody>
          <a:bodyPr wrap="square" lIns="0" tIns="0" rIns="0" bIns="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42468" y="2107350"/>
            <a:ext cx="7742784" cy="4412426"/>
          </a:xfrm>
          <a:prstGeom prst="roundRect">
            <a:avLst>
              <a:gd name="adj" fmla="val 3456"/>
            </a:avLst>
          </a:prstGeom>
          <a:solidFill>
            <a:schemeClr val="tx1"/>
          </a:solidFill>
          <a:ln w="5715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8469867" y="2107347"/>
            <a:ext cx="3379665" cy="4412427"/>
          </a:xfrm>
          <a:prstGeom prst="roundRect">
            <a:avLst>
              <a:gd name="adj" fmla="val 4602"/>
            </a:avLst>
          </a:prstGeom>
          <a:solidFill>
            <a:srgbClr val="000000">
              <a:alpha val="50000"/>
            </a:srgbClr>
          </a:solidFill>
        </p:spPr>
        <p:txBody>
          <a:bodyPr anchor="ctr" anchorCtr="0">
            <a:normAutofit/>
          </a:bodyPr>
          <a:lstStyle>
            <a:lvl1pPr marL="0" indent="0">
              <a:buNone/>
              <a:defRPr sz="1800">
                <a:solidFill>
                  <a:schemeClr val="bg1"/>
                </a:solidFill>
              </a:defRPr>
            </a:lvl1pPr>
            <a:lvl2pPr>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684601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im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6207" y="401133"/>
            <a:ext cx="11505434" cy="498598"/>
          </a:xfrm>
        </p:spPr>
        <p:txBody>
          <a:bodyPr wrap="square" lIns="0" tIns="0" rIns="0" bIns="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45152" y="1376583"/>
            <a:ext cx="5483524" cy="3124928"/>
          </a:xfrm>
          <a:prstGeom prst="roundRect">
            <a:avLst>
              <a:gd name="adj" fmla="val 3456"/>
            </a:avLst>
          </a:prstGeom>
          <a:solidFill>
            <a:schemeClr val="tx1"/>
          </a:solidFill>
          <a:ln w="5715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45151" y="4836160"/>
            <a:ext cx="11505434" cy="1692886"/>
          </a:xfrm>
          <a:prstGeom prst="roundRect">
            <a:avLst>
              <a:gd name="adj" fmla="val 9302"/>
            </a:avLst>
          </a:prstGeom>
          <a:solidFill>
            <a:srgbClr val="000000">
              <a:alpha val="40000"/>
            </a:srgbClr>
          </a:solidFill>
        </p:spPr>
        <p:txBody>
          <a:bodyPr anchor="ctr" anchorCtr="0">
            <a:normAutofit/>
          </a:bodyPr>
          <a:lstStyle>
            <a:lvl1pPr marL="0" indent="0">
              <a:buNone/>
              <a:defRPr sz="1800">
                <a:solidFill>
                  <a:schemeClr val="bg1"/>
                </a:solidFill>
              </a:defRPr>
            </a:lvl1pPr>
            <a:lvl2pPr marL="457200" indent="0">
              <a:buNone/>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Picture Placeholder 5">
            <a:extLst>
              <a:ext uri="{FF2B5EF4-FFF2-40B4-BE49-F238E27FC236}">
                <a16:creationId xmlns:a16="http://schemas.microsoft.com/office/drawing/2014/main" id="{0DF48D15-1243-3CFE-9BF8-52297AA92FD4}"/>
              </a:ext>
            </a:extLst>
          </p:cNvPr>
          <p:cNvSpPr>
            <a:spLocks noGrp="1"/>
          </p:cNvSpPr>
          <p:nvPr>
            <p:ph type="pic" sz="quarter" idx="13"/>
          </p:nvPr>
        </p:nvSpPr>
        <p:spPr>
          <a:xfrm>
            <a:off x="6363324" y="1376583"/>
            <a:ext cx="5483524" cy="3124928"/>
          </a:xfrm>
          <a:prstGeom prst="roundRect">
            <a:avLst>
              <a:gd name="adj" fmla="val 3456"/>
            </a:avLst>
          </a:prstGeom>
          <a:solidFill>
            <a:schemeClr val="tx1"/>
          </a:solidFill>
          <a:ln w="57150">
            <a:noFill/>
          </a:ln>
        </p:spPr>
        <p:txBody>
          <a:bodyPr/>
          <a:lstStyle/>
          <a:p>
            <a:endParaRPr lang="en-US"/>
          </a:p>
        </p:txBody>
      </p:sp>
    </p:spTree>
    <p:extLst>
      <p:ext uri="{BB962C8B-B14F-4D97-AF65-F5344CB8AC3E}">
        <p14:creationId xmlns:p14="http://schemas.microsoft.com/office/powerpoint/2010/main" val="892857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hree-im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0845" y="399603"/>
            <a:ext cx="11516880" cy="498598"/>
          </a:xfrm>
        </p:spPr>
        <p:txBody>
          <a:bodyPr wrap="square" lIns="0" tIns="0" rIns="0" bIns="0">
            <a:spAutoFit/>
          </a:bodyPr>
          <a:lstStyle>
            <a:lvl1pPr algn="ctr">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33375" y="1346630"/>
            <a:ext cx="3577086" cy="2038495"/>
          </a:xfrm>
          <a:prstGeom prst="roundRect">
            <a:avLst>
              <a:gd name="adj" fmla="val 3456"/>
            </a:avLst>
          </a:prstGeom>
          <a:solidFill>
            <a:schemeClr val="tx1"/>
          </a:solidFill>
          <a:ln w="3810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33375" y="3774775"/>
            <a:ext cx="11524350" cy="2757636"/>
          </a:xfrm>
          <a:prstGeom prst="roundRect">
            <a:avLst>
              <a:gd name="adj" fmla="val 4836"/>
            </a:avLst>
          </a:prstGeom>
          <a:solidFill>
            <a:srgbClr val="000000">
              <a:alpha val="40000"/>
            </a:srgbClr>
          </a:solidFill>
        </p:spPr>
        <p:txBody>
          <a:bodyPr anchor="ctr" anchorCtr="0">
            <a:normAutofit/>
          </a:bodyPr>
          <a:lstStyle>
            <a:lvl1pPr marL="0" indent="0">
              <a:buNone/>
              <a:defRPr sz="1800">
                <a:solidFill>
                  <a:schemeClr val="bg1"/>
                </a:solidFill>
              </a:defRPr>
            </a:lvl1pPr>
            <a:lvl2pPr>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Picture Placeholder 5">
            <a:extLst>
              <a:ext uri="{FF2B5EF4-FFF2-40B4-BE49-F238E27FC236}">
                <a16:creationId xmlns:a16="http://schemas.microsoft.com/office/drawing/2014/main" id="{F2FA5519-3AB3-CEC1-AE02-532EC2CCB4D8}"/>
              </a:ext>
            </a:extLst>
          </p:cNvPr>
          <p:cNvSpPr>
            <a:spLocks noGrp="1"/>
          </p:cNvSpPr>
          <p:nvPr>
            <p:ph type="pic" sz="quarter" idx="13"/>
          </p:nvPr>
        </p:nvSpPr>
        <p:spPr>
          <a:xfrm>
            <a:off x="4307007" y="1346630"/>
            <a:ext cx="3577086" cy="2038495"/>
          </a:xfrm>
          <a:prstGeom prst="roundRect">
            <a:avLst>
              <a:gd name="adj" fmla="val 3456"/>
            </a:avLst>
          </a:prstGeom>
          <a:solidFill>
            <a:schemeClr val="tx1"/>
          </a:solidFill>
          <a:ln w="38100">
            <a:noFill/>
          </a:ln>
        </p:spPr>
        <p:txBody>
          <a:bodyPr/>
          <a:lstStyle/>
          <a:p>
            <a:endParaRPr lang="en-US"/>
          </a:p>
        </p:txBody>
      </p:sp>
      <p:sp>
        <p:nvSpPr>
          <p:cNvPr id="9" name="Picture Placeholder 5">
            <a:extLst>
              <a:ext uri="{FF2B5EF4-FFF2-40B4-BE49-F238E27FC236}">
                <a16:creationId xmlns:a16="http://schemas.microsoft.com/office/drawing/2014/main" id="{31B82278-DD8A-4CE0-788E-1B913AF1EBBC}"/>
              </a:ext>
            </a:extLst>
          </p:cNvPr>
          <p:cNvSpPr>
            <a:spLocks noGrp="1"/>
          </p:cNvSpPr>
          <p:nvPr>
            <p:ph type="pic" sz="quarter" idx="14"/>
          </p:nvPr>
        </p:nvSpPr>
        <p:spPr>
          <a:xfrm>
            <a:off x="8280639" y="1346630"/>
            <a:ext cx="3577086" cy="2038495"/>
          </a:xfrm>
          <a:prstGeom prst="roundRect">
            <a:avLst>
              <a:gd name="adj" fmla="val 3456"/>
            </a:avLst>
          </a:prstGeom>
          <a:solidFill>
            <a:schemeClr val="tx1"/>
          </a:solidFill>
          <a:ln w="38100">
            <a:noFill/>
          </a:ln>
        </p:spPr>
        <p:txBody>
          <a:bodyPr/>
          <a:lstStyle/>
          <a:p>
            <a:endParaRPr lang="en-US"/>
          </a:p>
        </p:txBody>
      </p:sp>
    </p:spTree>
    <p:extLst>
      <p:ext uri="{BB962C8B-B14F-4D97-AF65-F5344CB8AC3E}">
        <p14:creationId xmlns:p14="http://schemas.microsoft.com/office/powerpoint/2010/main" val="23486205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our-img">
    <p:bg>
      <p:bgPr>
        <a:solidFill>
          <a:srgbClr val="000000">
            <a:alpha val="40000"/>
          </a:srgbClr>
        </a:solidFill>
        <a:effectLst/>
      </p:bgPr>
    </p:b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1745" y="396509"/>
            <a:ext cx="11508510" cy="498598"/>
          </a:xfrm>
        </p:spPr>
        <p:txBody>
          <a:bodyPr wrap="square" lIns="0" tIns="0" rIns="0" bIns="0">
            <a:spAutoFit/>
          </a:bodyPr>
          <a:lstStyle>
            <a:lvl1pPr algn="ctr">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10" name="Picture Placeholder 5">
            <a:extLst>
              <a:ext uri="{FF2B5EF4-FFF2-40B4-BE49-F238E27FC236}">
                <a16:creationId xmlns:a16="http://schemas.microsoft.com/office/drawing/2014/main" id="{7EE5EA41-8A93-19E6-0938-921548C16043}"/>
              </a:ext>
            </a:extLst>
          </p:cNvPr>
          <p:cNvSpPr>
            <a:spLocks noGrp="1"/>
          </p:cNvSpPr>
          <p:nvPr>
            <p:ph type="pic" sz="quarter" idx="15"/>
          </p:nvPr>
        </p:nvSpPr>
        <p:spPr>
          <a:xfrm>
            <a:off x="336974" y="1330039"/>
            <a:ext cx="3898598" cy="2221717"/>
          </a:xfrm>
          <a:prstGeom prst="roundRect">
            <a:avLst>
              <a:gd name="adj" fmla="val 3456"/>
            </a:avLst>
          </a:prstGeom>
          <a:solidFill>
            <a:schemeClr val="tx1"/>
          </a:solidFill>
          <a:ln w="38100">
            <a:noFill/>
          </a:ln>
        </p:spPr>
        <p:txBody>
          <a:bodyPr/>
          <a:lstStyle/>
          <a:p>
            <a:endParaRPr lang="en-US"/>
          </a:p>
        </p:txBody>
      </p:sp>
      <p:sp>
        <p:nvSpPr>
          <p:cNvPr id="13" name="Text Placeholder 6">
            <a:extLst>
              <a:ext uri="{FF2B5EF4-FFF2-40B4-BE49-F238E27FC236}">
                <a16:creationId xmlns:a16="http://schemas.microsoft.com/office/drawing/2014/main" id="{33A5CA17-0E07-7C00-D057-B222092BBE90}"/>
              </a:ext>
            </a:extLst>
          </p:cNvPr>
          <p:cNvSpPr>
            <a:spLocks noGrp="1"/>
          </p:cNvSpPr>
          <p:nvPr>
            <p:ph type="body" sz="quarter" idx="12"/>
          </p:nvPr>
        </p:nvSpPr>
        <p:spPr>
          <a:xfrm>
            <a:off x="8793018" y="1335991"/>
            <a:ext cx="3062205" cy="5180899"/>
          </a:xfrm>
          <a:prstGeom prst="roundRect">
            <a:avLst>
              <a:gd name="adj" fmla="val 3016"/>
            </a:avLst>
          </a:prstGeom>
          <a:solidFill>
            <a:schemeClr val="tx1">
              <a:lumMod val="85000"/>
              <a:lumOff val="15000"/>
            </a:schemeClr>
          </a:solidFill>
        </p:spPr>
        <p:txBody>
          <a:bodyPr anchor="ctr" anchorCtr="0">
            <a:normAutofit/>
          </a:bodyPr>
          <a:lstStyle>
            <a:lvl1pPr marL="0" indent="0">
              <a:buNone/>
              <a:defRPr sz="1800">
                <a:solidFill>
                  <a:schemeClr val="bg1"/>
                </a:solidFill>
              </a:defRPr>
            </a:lvl1pPr>
            <a:lvl2pPr>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Picture Placeholder 5">
            <a:extLst>
              <a:ext uri="{FF2B5EF4-FFF2-40B4-BE49-F238E27FC236}">
                <a16:creationId xmlns:a16="http://schemas.microsoft.com/office/drawing/2014/main" id="{F876292C-B4E7-FCE3-1E74-154C919298A3}"/>
              </a:ext>
            </a:extLst>
          </p:cNvPr>
          <p:cNvSpPr>
            <a:spLocks noGrp="1"/>
          </p:cNvSpPr>
          <p:nvPr>
            <p:ph type="pic" sz="quarter" idx="19"/>
          </p:nvPr>
        </p:nvSpPr>
        <p:spPr>
          <a:xfrm>
            <a:off x="4540373" y="1330039"/>
            <a:ext cx="3898598" cy="2221717"/>
          </a:xfrm>
          <a:prstGeom prst="roundRect">
            <a:avLst>
              <a:gd name="adj" fmla="val 3456"/>
            </a:avLst>
          </a:prstGeom>
          <a:solidFill>
            <a:schemeClr val="tx1"/>
          </a:solidFill>
          <a:ln w="38100">
            <a:noFill/>
          </a:ln>
        </p:spPr>
        <p:txBody>
          <a:bodyPr/>
          <a:lstStyle/>
          <a:p>
            <a:endParaRPr lang="en-US"/>
          </a:p>
        </p:txBody>
      </p:sp>
      <p:sp>
        <p:nvSpPr>
          <p:cNvPr id="5" name="Picture Placeholder 5">
            <a:extLst>
              <a:ext uri="{FF2B5EF4-FFF2-40B4-BE49-F238E27FC236}">
                <a16:creationId xmlns:a16="http://schemas.microsoft.com/office/drawing/2014/main" id="{6F44FAD5-85C0-5126-BEBB-39AE90164067}"/>
              </a:ext>
            </a:extLst>
          </p:cNvPr>
          <p:cNvSpPr>
            <a:spLocks noGrp="1"/>
          </p:cNvSpPr>
          <p:nvPr>
            <p:ph type="pic" sz="quarter" idx="20"/>
          </p:nvPr>
        </p:nvSpPr>
        <p:spPr>
          <a:xfrm>
            <a:off x="336974" y="4295174"/>
            <a:ext cx="3898598" cy="2221717"/>
          </a:xfrm>
          <a:prstGeom prst="roundRect">
            <a:avLst>
              <a:gd name="adj" fmla="val 3456"/>
            </a:avLst>
          </a:prstGeom>
          <a:solidFill>
            <a:schemeClr val="tx1"/>
          </a:solidFill>
          <a:ln w="38100">
            <a:noFill/>
          </a:ln>
        </p:spPr>
        <p:txBody>
          <a:bodyPr/>
          <a:lstStyle/>
          <a:p>
            <a:endParaRPr lang="en-US"/>
          </a:p>
        </p:txBody>
      </p:sp>
      <p:sp>
        <p:nvSpPr>
          <p:cNvPr id="6" name="Picture Placeholder 5">
            <a:extLst>
              <a:ext uri="{FF2B5EF4-FFF2-40B4-BE49-F238E27FC236}">
                <a16:creationId xmlns:a16="http://schemas.microsoft.com/office/drawing/2014/main" id="{5E15C401-2708-BE2C-313C-6E972121150A}"/>
              </a:ext>
            </a:extLst>
          </p:cNvPr>
          <p:cNvSpPr>
            <a:spLocks noGrp="1"/>
          </p:cNvSpPr>
          <p:nvPr>
            <p:ph type="pic" sz="quarter" idx="21"/>
          </p:nvPr>
        </p:nvSpPr>
        <p:spPr>
          <a:xfrm>
            <a:off x="4540373" y="4295174"/>
            <a:ext cx="3898598" cy="2221717"/>
          </a:xfrm>
          <a:prstGeom prst="roundRect">
            <a:avLst>
              <a:gd name="adj" fmla="val 3456"/>
            </a:avLst>
          </a:prstGeom>
          <a:solidFill>
            <a:schemeClr val="tx1"/>
          </a:solidFill>
          <a:ln w="38100">
            <a:noFill/>
          </a:ln>
        </p:spPr>
        <p:txBody>
          <a:bodyPr/>
          <a:lstStyle/>
          <a:p>
            <a:endParaRPr lang="en-US"/>
          </a:p>
        </p:txBody>
      </p:sp>
    </p:spTree>
    <p:extLst>
      <p:ext uri="{BB962C8B-B14F-4D97-AF65-F5344CB8AC3E}">
        <p14:creationId xmlns:p14="http://schemas.microsoft.com/office/powerpoint/2010/main" val="14712668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reate-step">
    <p:spTree>
      <p:nvGrpSpPr>
        <p:cNvPr id="1" name=""/>
        <p:cNvGrpSpPr/>
        <p:nvPr/>
      </p:nvGrpSpPr>
      <p:grpSpPr>
        <a:xfrm>
          <a:off x="0" y="0"/>
          <a:ext cx="0" cy="0"/>
          <a:chOff x="0" y="0"/>
          <a:chExt cx="0" cy="0"/>
        </a:xfrm>
      </p:grpSpPr>
      <p:sp>
        <p:nvSpPr>
          <p:cNvPr id="6" name="background_cc">
            <a:extLst>
              <a:ext uri="{FF2B5EF4-FFF2-40B4-BE49-F238E27FC236}">
                <a16:creationId xmlns:a16="http://schemas.microsoft.com/office/drawing/2014/main" id="{A414259A-EE28-0473-21CE-0257CE7539E5}"/>
              </a:ext>
            </a:extLst>
          </p:cNvPr>
          <p:cNvSpPr/>
          <p:nvPr userDrawn="1"/>
        </p:nvSpPr>
        <p:spPr>
          <a:xfrm>
            <a:off x="-4762"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33375" y="427844"/>
            <a:ext cx="11515727" cy="498598"/>
          </a:xfrm>
        </p:spPr>
        <p:txBody>
          <a:bodyPr lIns="0" tIns="0" rIns="0" bIns="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33375" y="2114549"/>
            <a:ext cx="11515726" cy="4448176"/>
          </a:xfrm>
          <a:prstGeom prst="roundRect">
            <a:avLst>
              <a:gd name="adj" fmla="val 0"/>
            </a:avLst>
          </a:prstGeom>
          <a:noFill/>
        </p:spPr>
        <p:txBody>
          <a:bodyPr lIns="0" tIns="0" rIns="0" bIns="0" anchor="ctr" anchorCtr="0">
            <a:normAutofit/>
          </a:bodyPr>
          <a:lstStyle>
            <a:lvl1pPr marL="342900" indent="-342900">
              <a:buFont typeface="+mj-lt"/>
              <a:buAutoNum type="arabicPeriod"/>
              <a:defRPr sz="1800">
                <a:solidFill>
                  <a:schemeClr val="bg1"/>
                </a:solidFill>
              </a:defRPr>
            </a:lvl1pPr>
            <a:lvl2pPr marL="457200" indent="0">
              <a:buNone/>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p:txBody>
      </p:sp>
      <p:sp>
        <p:nvSpPr>
          <p:cNvPr id="4" name="Chart Placeholder 3">
            <a:extLst>
              <a:ext uri="{FF2B5EF4-FFF2-40B4-BE49-F238E27FC236}">
                <a16:creationId xmlns:a16="http://schemas.microsoft.com/office/drawing/2014/main" id="{D11CD461-B056-D4E2-C5FA-0426E6C2FFF6}"/>
              </a:ext>
            </a:extLst>
          </p:cNvPr>
          <p:cNvSpPr>
            <a:spLocks noGrp="1"/>
          </p:cNvSpPr>
          <p:nvPr>
            <p:ph type="chart" sz="quarter" idx="14" hasCustomPrompt="1"/>
          </p:nvPr>
        </p:nvSpPr>
        <p:spPr>
          <a:xfrm>
            <a:off x="333375" y="1318188"/>
            <a:ext cx="11515726" cy="387798"/>
          </a:xfrm>
        </p:spPr>
        <p:txBody>
          <a:bodyPr lIns="0" tIns="0" rIns="0" bIns="0">
            <a:spAutoFit/>
          </a:bodyPr>
          <a:lstStyle>
            <a:lvl1pPr marL="0" indent="0">
              <a:buNone/>
              <a:defRPr sz="2800" b="1">
                <a:solidFill>
                  <a:schemeClr val="bg1"/>
                </a:solidFill>
              </a:defRPr>
            </a:lvl1pPr>
          </a:lstStyle>
          <a:p>
            <a:r>
              <a:rPr lang="es-CL" dirty="0"/>
              <a:t>Place</a:t>
            </a:r>
            <a:endParaRPr lang="en-US" dirty="0"/>
          </a:p>
        </p:txBody>
      </p:sp>
    </p:spTree>
    <p:extLst>
      <p:ext uri="{BB962C8B-B14F-4D97-AF65-F5344CB8AC3E}">
        <p14:creationId xmlns:p14="http://schemas.microsoft.com/office/powerpoint/2010/main" val="7084635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de-composition">
    <p:spTree>
      <p:nvGrpSpPr>
        <p:cNvPr id="1" name=""/>
        <p:cNvGrpSpPr/>
        <p:nvPr/>
      </p:nvGrpSpPr>
      <p:grpSpPr>
        <a:xfrm>
          <a:off x="0" y="0"/>
          <a:ext cx="0" cy="0"/>
          <a:chOff x="0" y="0"/>
          <a:chExt cx="0" cy="0"/>
        </a:xfrm>
      </p:grpSpPr>
      <p:sp>
        <p:nvSpPr>
          <p:cNvPr id="6" name="background_cc">
            <a:extLst>
              <a:ext uri="{FF2B5EF4-FFF2-40B4-BE49-F238E27FC236}">
                <a16:creationId xmlns:a16="http://schemas.microsoft.com/office/drawing/2014/main" id="{A414259A-EE28-0473-21CE-0257CE7539E5}"/>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0563" y="347332"/>
            <a:ext cx="11508537" cy="678672"/>
          </a:xfrm>
        </p:spPr>
        <p:txBody>
          <a:bodyPr lIns="0" tIns="0" rIns="0" bIns="0">
            <a:norm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40563" y="2447348"/>
            <a:ext cx="7571494" cy="4072184"/>
          </a:xfrm>
          <a:prstGeom prst="roundRect">
            <a:avLst>
              <a:gd name="adj" fmla="val 3456"/>
            </a:avLst>
          </a:prstGeom>
          <a:solidFill>
            <a:schemeClr val="tx1"/>
          </a:solidFill>
          <a:ln w="3810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40563" y="1403404"/>
            <a:ext cx="11508537" cy="699551"/>
          </a:xfrm>
          <a:prstGeom prst="roundRect">
            <a:avLst>
              <a:gd name="adj" fmla="val 5043"/>
            </a:avLst>
          </a:prstGeom>
          <a:noFill/>
        </p:spPr>
        <p:txBody>
          <a:bodyPr lIns="0" tIns="0" rIns="0" anchor="ctr" anchorCtr="0">
            <a:spAutoFit/>
          </a:bodyPr>
          <a:lstStyle>
            <a:lvl1pPr marL="0" indent="0">
              <a:buNone/>
              <a:defRPr sz="1800">
                <a:solidFill>
                  <a:schemeClr val="bg1"/>
                </a:solidFill>
              </a:defRPr>
            </a:lvl1pPr>
            <a:lvl2pPr marL="457200" indent="0">
              <a:buNone/>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a:t>
            </a:r>
          </a:p>
          <a:p>
            <a:pPr lvl="0"/>
            <a:r>
              <a:rPr lang="en-US" dirty="0"/>
              <a:t>Master text styles</a:t>
            </a:r>
          </a:p>
        </p:txBody>
      </p:sp>
      <p:sp>
        <p:nvSpPr>
          <p:cNvPr id="5" name="Callout: Down Arrow 4">
            <a:extLst>
              <a:ext uri="{FF2B5EF4-FFF2-40B4-BE49-F238E27FC236}">
                <a16:creationId xmlns:a16="http://schemas.microsoft.com/office/drawing/2014/main" id="{BAE4049F-C3AB-1C61-89BD-6C81A2CCB192}"/>
              </a:ext>
            </a:extLst>
          </p:cNvPr>
          <p:cNvSpPr/>
          <p:nvPr userDrawn="1"/>
        </p:nvSpPr>
        <p:spPr>
          <a:xfrm>
            <a:off x="9586829" y="2581720"/>
            <a:ext cx="966159" cy="957532"/>
          </a:xfrm>
          <a:prstGeom prst="downArrowCallout">
            <a:avLst>
              <a:gd name="adj1" fmla="val 25000"/>
              <a:gd name="adj2" fmla="val 25000"/>
              <a:gd name="adj3" fmla="val 22297"/>
              <a:gd name="adj4" fmla="val 64977"/>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L" dirty="0">
                <a:solidFill>
                  <a:schemeClr val="tx1"/>
                </a:solidFill>
              </a:rPr>
              <a:t>Link</a:t>
            </a:r>
          </a:p>
          <a:p>
            <a:pPr algn="ctr"/>
            <a:r>
              <a:rPr lang="es-CL" dirty="0">
                <a:solidFill>
                  <a:schemeClr val="tx1"/>
                </a:solidFill>
              </a:rPr>
              <a:t>Online</a:t>
            </a:r>
            <a:endParaRPr lang="en-US" dirty="0">
              <a:solidFill>
                <a:schemeClr val="tx1"/>
              </a:solidFill>
            </a:endParaRPr>
          </a:p>
        </p:txBody>
      </p:sp>
      <p:sp>
        <p:nvSpPr>
          <p:cNvPr id="9" name="Chart Placeholder 8">
            <a:extLst>
              <a:ext uri="{FF2B5EF4-FFF2-40B4-BE49-F238E27FC236}">
                <a16:creationId xmlns:a16="http://schemas.microsoft.com/office/drawing/2014/main" id="{85FE893F-47A3-E5F7-1212-48465408B0C7}"/>
              </a:ext>
            </a:extLst>
          </p:cNvPr>
          <p:cNvSpPr>
            <a:spLocks noGrp="1"/>
          </p:cNvSpPr>
          <p:nvPr>
            <p:ph type="chart" sz="quarter" idx="14" hasCustomPrompt="1"/>
          </p:nvPr>
        </p:nvSpPr>
        <p:spPr>
          <a:xfrm>
            <a:off x="8290719" y="3797514"/>
            <a:ext cx="3558381" cy="2597150"/>
          </a:xfrm>
        </p:spPr>
        <p:txBody>
          <a:bodyPr/>
          <a:lstStyle>
            <a:lvl1pPr marL="0" indent="0">
              <a:buNone/>
              <a:defRPr>
                <a:solidFill>
                  <a:schemeClr val="bg1"/>
                </a:solidFill>
              </a:defRPr>
            </a:lvl1pPr>
          </a:lstStyle>
          <a:p>
            <a:r>
              <a:rPr lang="es-CL" dirty="0"/>
              <a:t>https://example.com/ </a:t>
            </a:r>
            <a:endParaRPr lang="en-US" dirty="0"/>
          </a:p>
        </p:txBody>
      </p:sp>
    </p:spTree>
    <p:extLst>
      <p:ext uri="{BB962C8B-B14F-4D97-AF65-F5344CB8AC3E}">
        <p14:creationId xmlns:p14="http://schemas.microsoft.com/office/powerpoint/2010/main" val="42743320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eflect-box">
    <p:spTree>
      <p:nvGrpSpPr>
        <p:cNvPr id="1" name=""/>
        <p:cNvGrpSpPr/>
        <p:nvPr/>
      </p:nvGrpSpPr>
      <p:grpSpPr>
        <a:xfrm>
          <a:off x="0" y="0"/>
          <a:ext cx="0" cy="0"/>
          <a:chOff x="0" y="0"/>
          <a:chExt cx="0" cy="0"/>
        </a:xfrm>
      </p:grpSpPr>
      <p:sp>
        <p:nvSpPr>
          <p:cNvPr id="6" name="background_cc">
            <a:extLst>
              <a:ext uri="{FF2B5EF4-FFF2-40B4-BE49-F238E27FC236}">
                <a16:creationId xmlns:a16="http://schemas.microsoft.com/office/drawing/2014/main" id="{A414259A-EE28-0473-21CE-0257CE7539E5}"/>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31039" y="328282"/>
            <a:ext cx="11518062" cy="665027"/>
          </a:xfrm>
        </p:spPr>
        <p:txBody>
          <a:bodyPr lIns="0" tIns="0" rIns="0" bIns="0">
            <a:norm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4" name="Chart Placeholder 3">
            <a:extLst>
              <a:ext uri="{FF2B5EF4-FFF2-40B4-BE49-F238E27FC236}">
                <a16:creationId xmlns:a16="http://schemas.microsoft.com/office/drawing/2014/main" id="{E9633AA3-1F01-FC54-9584-5A176A246101}"/>
              </a:ext>
            </a:extLst>
          </p:cNvPr>
          <p:cNvSpPr>
            <a:spLocks noGrp="1"/>
          </p:cNvSpPr>
          <p:nvPr>
            <p:ph type="chart" sz="quarter" idx="14"/>
          </p:nvPr>
        </p:nvSpPr>
        <p:spPr>
          <a:xfrm>
            <a:off x="7893693" y="1371600"/>
            <a:ext cx="3955408" cy="5158118"/>
          </a:xfrm>
          <a:prstGeom prst="roundRect">
            <a:avLst>
              <a:gd name="adj" fmla="val 4940"/>
            </a:avLst>
          </a:prstGeom>
          <a:solidFill>
            <a:schemeClr val="bg1"/>
          </a:solidFill>
        </p:spPr>
        <p:txBody>
          <a:bodyPr lIns="365760" tIns="365760" rIns="365760" bIns="365760" anchor="ctr" anchorCtr="0"/>
          <a:lstStyle>
            <a:lvl1pPr marL="0" indent="0">
              <a:buNone/>
              <a:defRPr>
                <a:solidFill>
                  <a:schemeClr val="tx1"/>
                </a:solidFill>
              </a:defRPr>
            </a:lvl1pPr>
          </a:lstStyle>
          <a:p>
            <a:endParaRPr lang="en-US"/>
          </a:p>
        </p:txBody>
      </p:sp>
      <p:sp>
        <p:nvSpPr>
          <p:cNvPr id="9" name="Text Placeholder 2">
            <a:extLst>
              <a:ext uri="{FF2B5EF4-FFF2-40B4-BE49-F238E27FC236}">
                <a16:creationId xmlns:a16="http://schemas.microsoft.com/office/drawing/2014/main" id="{8205E5FA-6881-9803-B9CE-B9F6C0D4259D}"/>
              </a:ext>
            </a:extLst>
          </p:cNvPr>
          <p:cNvSpPr>
            <a:spLocks noGrp="1"/>
          </p:cNvSpPr>
          <p:nvPr>
            <p:ph idx="1"/>
          </p:nvPr>
        </p:nvSpPr>
        <p:spPr>
          <a:xfrm>
            <a:off x="331037" y="1371600"/>
            <a:ext cx="7231619" cy="5181600"/>
          </a:xfrm>
          <a:prstGeom prst="rect">
            <a:avLst/>
          </a:prstGeom>
        </p:spPr>
        <p:txBody>
          <a:bodyPr vert="horz" lIns="0" tIns="0" rIns="0" bIns="0" rtlCol="0">
            <a:normAutofit/>
          </a:bodyPr>
          <a:lstStyle>
            <a:lvl1pPr marL="0" indent="0">
              <a:buNone/>
              <a:defRPr>
                <a:solidFill>
                  <a:schemeClr val="bg1"/>
                </a:solidFill>
              </a:defRPr>
            </a:lvl1pPr>
            <a:lvl2pPr marL="457200"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62041891"/>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CE91179-C1CD-A08D-D9B7-A92C32FCB44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A82CB0B4-6181-CC09-113A-CBA6A84A242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61577070"/>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6" r:id="rId3"/>
    <p:sldLayoutId id="2147483657" r:id="rId4"/>
    <p:sldLayoutId id="2147483658" r:id="rId5"/>
    <p:sldLayoutId id="2147483659" r:id="rId6"/>
    <p:sldLayoutId id="2147483662" r:id="rId7"/>
    <p:sldLayoutId id="2147483661" r:id="rId8"/>
    <p:sldLayoutId id="2147483663" r:id="rId9"/>
    <p:sldLayoutId id="2147483655" r:id="rId10"/>
  </p:sldLayoutIdLst>
  <p:txStyles>
    <p:titleStyle>
      <a:lvl1pPr algn="l" defTabSz="914400" rtl="0" eaLnBrk="1" latinLnBrk="0" hangingPunct="1">
        <a:lnSpc>
          <a:spcPct val="90000"/>
        </a:lnSpc>
        <a:spcBef>
          <a:spcPct val="0"/>
        </a:spcBef>
        <a:buNone/>
        <a:defRPr sz="4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Segoe UI" panose="020B0502040204020203" pitchFamily="34" charset="0"/>
          <a:ea typeface="Verdana" panose="020B0604030504040204" pitchFamily="34" charset="0"/>
          <a:cs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Segoe UI" panose="020B0502040204020203" pitchFamily="34" charset="0"/>
          <a:ea typeface="Verdana" panose="020B0604030504040204" pitchFamily="34" charset="0"/>
          <a:cs typeface="Segoe U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5.png"/><Relationship Id="rId3" Type="http://schemas.openxmlformats.org/officeDocument/2006/relationships/image" Target="../media/image6.sv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gi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2.png"/><Relationship Id="rId3" Type="http://schemas.openxmlformats.org/officeDocument/2006/relationships/hyperlink" Target="https://app.protobject.com/generate?eq-xilofono-inclinacion&amp;en&amp;dynamic&amp;-1"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974216A-BFA6-9732-A49C-32CF61E454ED}"/>
              </a:ext>
            </a:extLst>
          </p:cNvPr>
          <p:cNvSpPr txBox="1"/>
          <p:nvPr/>
        </p:nvSpPr>
        <p:spPr>
          <a:xfrm>
            <a:off x="765048" y="2340864"/>
            <a:ext cx="10661904" cy="3847207"/>
          </a:xfrm>
          <a:prstGeom prst="rect">
            <a:avLst/>
          </a:prstGeom>
          <a:noFill/>
        </p:spPr>
        <p:txBody>
          <a:bodyPr wrap="square" rtlCol="0">
            <a:spAutoFit/>
          </a:bodyPr>
          <a:lstStyle/>
          <a:p>
            <a:r>
              <a:rPr lang="en-US" sz="2800" dirty="0">
                <a:solidFill>
                  <a:schemeClr val="bg1">
                    <a:lumMod val="65000"/>
                  </a:schemeClr>
                </a:solidFill>
                <a:latin typeface="Segoe UI" panose="020B0502040204020203" pitchFamily="34" charset="0"/>
                <a:cs typeface="Segoe UI" panose="020B0502040204020203" pitchFamily="34" charset="0"/>
              </a:rPr>
              <a:t>English</a:t>
            </a:r>
          </a:p>
          <a:p>
            <a:r>
              <a:rPr lang="en-US" sz="2000" dirty="0">
                <a:latin typeface="Segoe UI" panose="020B0502040204020203" pitchFamily="34" charset="0"/>
                <a:cs typeface="Segoe UI" panose="020B0502040204020203" pitchFamily="34" charset="0"/>
              </a:rPr>
              <a:t>This presentation is automatically generated. </a:t>
            </a:r>
          </a:p>
          <a:p>
            <a:r>
              <a:rPr lang="en-US" sz="2000" b="1" dirty="0">
                <a:latin typeface="Segoe UI" panose="020B0502040204020203" pitchFamily="34" charset="0"/>
                <a:cs typeface="Segoe UI" panose="020B0502040204020203" pitchFamily="34" charset="0"/>
              </a:rPr>
              <a:t>You can freely edit it and add any extra content you wish.</a:t>
            </a:r>
          </a:p>
          <a:p>
            <a:endParaRPr lang="en-US" sz="2000" dirty="0">
              <a:latin typeface="Segoe UI" panose="020B0502040204020203" pitchFamily="34" charset="0"/>
              <a:cs typeface="Segoe UI" panose="020B0502040204020203" pitchFamily="34" charset="0"/>
            </a:endParaRPr>
          </a:p>
          <a:p>
            <a:r>
              <a:rPr lang="en-US" sz="2800" dirty="0">
                <a:solidFill>
                  <a:schemeClr val="bg1">
                    <a:lumMod val="65000"/>
                  </a:schemeClr>
                </a:solidFill>
                <a:latin typeface="Segoe UI" panose="020B0502040204020203" pitchFamily="34" charset="0"/>
                <a:cs typeface="Segoe UI" panose="020B0502040204020203" pitchFamily="34" charset="0"/>
              </a:rPr>
              <a:t>Español</a:t>
            </a:r>
          </a:p>
          <a:p>
            <a:r>
              <a:rPr lang="en-US" sz="2000" dirty="0">
                <a:latin typeface="Segoe UI" panose="020B0502040204020203" pitchFamily="34" charset="0"/>
                <a:cs typeface="Segoe UI" panose="020B0502040204020203" pitchFamily="34" charset="0"/>
              </a:rPr>
              <a:t>Esta </a:t>
            </a:r>
            <a:r>
              <a:rPr lang="en-US" sz="2000" dirty="0" err="1">
                <a:latin typeface="Segoe UI" panose="020B0502040204020203" pitchFamily="34" charset="0"/>
                <a:cs typeface="Segoe UI" panose="020B0502040204020203" pitchFamily="34" charset="0"/>
              </a:rPr>
              <a:t>presentación</a:t>
            </a:r>
            <a:r>
              <a:rPr lang="en-US" sz="2000" dirty="0">
                <a:latin typeface="Segoe UI" panose="020B0502040204020203" pitchFamily="34" charset="0"/>
                <a:cs typeface="Segoe UI" panose="020B0502040204020203" pitchFamily="34" charset="0"/>
              </a:rPr>
              <a:t> se genera </a:t>
            </a:r>
            <a:r>
              <a:rPr lang="en-US" sz="2000" dirty="0" err="1">
                <a:latin typeface="Segoe UI" panose="020B0502040204020203" pitchFamily="34" charset="0"/>
                <a:cs typeface="Segoe UI" panose="020B0502040204020203" pitchFamily="34" charset="0"/>
              </a:rPr>
              <a:t>automáticamente</a:t>
            </a:r>
            <a:r>
              <a:rPr lang="en-US" sz="2000" dirty="0">
                <a:latin typeface="Segoe UI" panose="020B0502040204020203" pitchFamily="34" charset="0"/>
                <a:cs typeface="Segoe UI" panose="020B0502040204020203" pitchFamily="34" charset="0"/>
              </a:rPr>
              <a:t>. </a:t>
            </a:r>
          </a:p>
          <a:p>
            <a:r>
              <a:rPr lang="en-US" sz="2000" b="1" dirty="0" err="1">
                <a:latin typeface="Segoe UI" panose="020B0502040204020203" pitchFamily="34" charset="0"/>
                <a:cs typeface="Segoe UI" panose="020B0502040204020203" pitchFamily="34" charset="0"/>
              </a:rPr>
              <a:t>Puedes</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modificarla</a:t>
            </a:r>
            <a:r>
              <a:rPr lang="en-US" sz="2000" b="1" dirty="0">
                <a:latin typeface="Segoe UI" panose="020B0502040204020203" pitchFamily="34" charset="0"/>
                <a:cs typeface="Segoe UI" panose="020B0502040204020203" pitchFamily="34" charset="0"/>
              </a:rPr>
              <a:t> a </a:t>
            </a:r>
            <a:r>
              <a:rPr lang="en-US" sz="2000" b="1" dirty="0" err="1">
                <a:latin typeface="Segoe UI" panose="020B0502040204020203" pitchFamily="34" charset="0"/>
                <a:cs typeface="Segoe UI" panose="020B0502040204020203" pitchFamily="34" charset="0"/>
              </a:rPr>
              <a:t>tu</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criterio</a:t>
            </a:r>
            <a:r>
              <a:rPr lang="en-US" sz="2000" b="1" dirty="0">
                <a:latin typeface="Segoe UI" panose="020B0502040204020203" pitchFamily="34" charset="0"/>
                <a:cs typeface="Segoe UI" panose="020B0502040204020203" pitchFamily="34" charset="0"/>
              </a:rPr>
              <a:t> y </a:t>
            </a:r>
            <a:r>
              <a:rPr lang="en-US" sz="2000" b="1" dirty="0" err="1">
                <a:latin typeface="Segoe UI" panose="020B0502040204020203" pitchFamily="34" charset="0"/>
                <a:cs typeface="Segoe UI" panose="020B0502040204020203" pitchFamily="34" charset="0"/>
              </a:rPr>
              <a:t>añadir</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cualquier</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contenido</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adicional</a:t>
            </a:r>
            <a:r>
              <a:rPr lang="en-US" sz="2000" b="1" dirty="0">
                <a:latin typeface="Segoe UI" panose="020B0502040204020203" pitchFamily="34" charset="0"/>
                <a:cs typeface="Segoe UI" panose="020B0502040204020203" pitchFamily="34" charset="0"/>
              </a:rPr>
              <a:t> que </a:t>
            </a:r>
            <a:r>
              <a:rPr lang="en-US" sz="2000" b="1" dirty="0" err="1">
                <a:latin typeface="Segoe UI" panose="020B0502040204020203" pitchFamily="34" charset="0"/>
                <a:cs typeface="Segoe UI" panose="020B0502040204020203" pitchFamily="34" charset="0"/>
              </a:rPr>
              <a:t>desees</a:t>
            </a:r>
            <a:r>
              <a:rPr lang="en-US" sz="2000" b="1" dirty="0">
                <a:latin typeface="Segoe UI" panose="020B0502040204020203" pitchFamily="34" charset="0"/>
                <a:cs typeface="Segoe UI" panose="020B0502040204020203" pitchFamily="34" charset="0"/>
              </a:rPr>
              <a:t>.</a:t>
            </a:r>
          </a:p>
          <a:p>
            <a:endParaRPr lang="en-US" sz="2000" dirty="0">
              <a:latin typeface="Segoe UI" panose="020B0502040204020203" pitchFamily="34" charset="0"/>
              <a:cs typeface="Segoe UI" panose="020B0502040204020203" pitchFamily="34" charset="0"/>
            </a:endParaRPr>
          </a:p>
          <a:p>
            <a:r>
              <a:rPr lang="en-US" sz="2800" dirty="0">
                <a:solidFill>
                  <a:schemeClr val="bg1">
                    <a:lumMod val="65000"/>
                  </a:schemeClr>
                </a:solidFill>
                <a:latin typeface="Segoe UI" panose="020B0502040204020203" pitchFamily="34" charset="0"/>
                <a:cs typeface="Segoe UI" panose="020B0502040204020203" pitchFamily="34" charset="0"/>
              </a:rPr>
              <a:t>Italiano</a:t>
            </a:r>
          </a:p>
          <a:p>
            <a:r>
              <a:rPr lang="en-US" sz="2000" dirty="0">
                <a:latin typeface="Segoe UI" panose="020B0502040204020203" pitchFamily="34" charset="0"/>
                <a:cs typeface="Segoe UI" panose="020B0502040204020203" pitchFamily="34" charset="0"/>
              </a:rPr>
              <a:t>Questa </a:t>
            </a:r>
            <a:r>
              <a:rPr lang="en-US" sz="2000" dirty="0" err="1">
                <a:latin typeface="Segoe UI" panose="020B0502040204020203" pitchFamily="34" charset="0"/>
                <a:cs typeface="Segoe UI" panose="020B0502040204020203" pitchFamily="34" charset="0"/>
              </a:rPr>
              <a:t>presentazione</a:t>
            </a:r>
            <a:r>
              <a:rPr lang="en-US" sz="2000" dirty="0">
                <a:latin typeface="Segoe UI" panose="020B0502040204020203" pitchFamily="34" charset="0"/>
                <a:cs typeface="Segoe UI" panose="020B0502040204020203" pitchFamily="34" charset="0"/>
              </a:rPr>
              <a:t> è </a:t>
            </a:r>
            <a:r>
              <a:rPr lang="en-US" sz="2000" dirty="0" err="1">
                <a:latin typeface="Segoe UI" panose="020B0502040204020203" pitchFamily="34" charset="0"/>
                <a:cs typeface="Segoe UI" panose="020B0502040204020203" pitchFamily="34" charset="0"/>
              </a:rPr>
              <a:t>generata</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automaticamente</a:t>
            </a:r>
            <a:r>
              <a:rPr lang="en-US" sz="2000" dirty="0">
                <a:latin typeface="Segoe UI" panose="020B0502040204020203" pitchFamily="34" charset="0"/>
                <a:cs typeface="Segoe UI" panose="020B0502040204020203" pitchFamily="34" charset="0"/>
              </a:rPr>
              <a:t>. </a:t>
            </a:r>
          </a:p>
          <a:p>
            <a:r>
              <a:rPr lang="en-US" sz="2000" b="1" dirty="0" err="1">
                <a:latin typeface="Segoe UI" panose="020B0502040204020203" pitchFamily="34" charset="0"/>
                <a:cs typeface="Segoe UI" panose="020B0502040204020203" pitchFamily="34" charset="0"/>
              </a:rPr>
              <a:t>Puoi</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modificarla</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liberamente</a:t>
            </a:r>
            <a:r>
              <a:rPr lang="en-US" sz="2000" b="1" dirty="0">
                <a:latin typeface="Segoe UI" panose="020B0502040204020203" pitchFamily="34" charset="0"/>
                <a:cs typeface="Segoe UI" panose="020B0502040204020203" pitchFamily="34" charset="0"/>
              </a:rPr>
              <a:t> e </a:t>
            </a:r>
            <a:r>
              <a:rPr lang="en-US" sz="2000" b="1" dirty="0" err="1">
                <a:latin typeface="Segoe UI" panose="020B0502040204020203" pitchFamily="34" charset="0"/>
                <a:cs typeface="Segoe UI" panose="020B0502040204020203" pitchFamily="34" charset="0"/>
              </a:rPr>
              <a:t>aggiungere</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eventuali</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contenuti</a:t>
            </a:r>
            <a:r>
              <a:rPr lang="en-US" sz="2000" b="1" dirty="0">
                <a:latin typeface="Segoe UI" panose="020B0502040204020203" pitchFamily="34" charset="0"/>
                <a:cs typeface="Segoe UI" panose="020B0502040204020203" pitchFamily="34" charset="0"/>
              </a:rPr>
              <a:t> extra </a:t>
            </a:r>
            <a:r>
              <a:rPr lang="en-US" sz="2000" b="1" dirty="0" err="1">
                <a:latin typeface="Segoe UI" panose="020B0502040204020203" pitchFamily="34" charset="0"/>
                <a:cs typeface="Segoe UI" panose="020B0502040204020203" pitchFamily="34" charset="0"/>
              </a:rPr>
              <a:t>che</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desideri</a:t>
            </a:r>
            <a:r>
              <a:rPr lang="en-US" sz="2000" b="1" dirty="0">
                <a:latin typeface="Segoe UI" panose="020B0502040204020203" pitchFamily="34" charset="0"/>
                <a:cs typeface="Segoe UI" panose="020B0502040204020203" pitchFamily="34" charset="0"/>
              </a:rPr>
              <a:t>.</a:t>
            </a:r>
          </a:p>
        </p:txBody>
      </p:sp>
      <p:pic>
        <p:nvPicPr>
          <p:cNvPr id="6" name="Graphic 5">
            <a:extLst>
              <a:ext uri="{FF2B5EF4-FFF2-40B4-BE49-F238E27FC236}">
                <a16:creationId xmlns:a16="http://schemas.microsoft.com/office/drawing/2014/main" id="{ADDBF746-CBFF-7D5E-0904-0C23A0CCAAA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65048" y="735575"/>
            <a:ext cx="1640124" cy="369739"/>
          </a:xfrm>
          <a:prstGeom prst="rect">
            <a:avLst/>
          </a:prstGeom>
        </p:spPr>
      </p:pic>
    </p:spTree>
    <p:extLst>
      <p:ext uri="{BB962C8B-B14F-4D97-AF65-F5344CB8AC3E}">
        <p14:creationId xmlns:p14="http://schemas.microsoft.com/office/powerpoint/2010/main" val="1091577834"/>
      </p:ext>
    </p:extLst>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ctrTitle"/>
          </p:nvPr>
        </p:nvSpPr>
        <p:spPr/>
        <p:txBody>
          <a:bodyPr/>
          <a:lstStyle/>
          <a:p>
            <a:r>
              <a:t>The Magic Tilting Xylophone</a:t>
            </a:r>
          </a:p>
        </p:txBody>
      </p:sp>
      <p:sp>
        <p:nvSpPr>
          <p:cNvPr id="3" name="Subtitle 2"/>
          <p:cNvSpPr>
            <a:spLocks noGrp="1"/>
          </p:cNvSpPr>
          <p:nvPr>
            <p:ph type="subTitle" idx="1"/>
          </p:nvPr>
        </p:nvSpPr>
        <p:spPr/>
        <p:txBody>
          <a:bodyPr/>
          <a:lstStyle/>
          <a:p>
            <a:r>
              <a:t>Turn movement into music. Learn how to 'map' the data from a tilt sensor to create a magic instrument that you control by turning your device.</a:t>
            </a:r>
          </a:p>
        </p:txBody>
      </p:sp>
      <p:pic>
        <p:nvPicPr>
          <p:cNvPr id="4" name="Picture Placeholder 3" descr="src_02.2-xylophone_02.2-xilofono-magico-inclinable.png"/>
          <p:cNvPicPr>
            <a:picLocks noGrp="1" noChangeAspect="1"/>
          </p:cNvPicPr>
          <p:nvPr>
            <p:ph type="pic" idx="11" sz="quarter"/>
          </p:nvPr>
        </p:nvPicPr>
        <p:blipFill>
          <a:blip r:embed="rId2"/>
          <a:srcRect l="647" r="647"/>
          <a:stretch>
            <a:fillRect/>
          </a:stretch>
        </p:blipFill>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ctrTitle"/>
          </p:nvPr>
        </p:nvSpPr>
        <p:spPr/>
        <p:txBody>
          <a:bodyPr/>
          <a:lstStyle/>
          <a:p>
            <a:r>
              <a:t>What will we do?</a:t>
            </a:r>
          </a:p>
        </p:txBody>
      </p:sp>
      <p:pic>
        <p:nvPicPr>
          <p:cNvPr id="3" name="Picture Placeholder 2" descr="02.2_xylophone.gif"/>
          <p:cNvPicPr>
            <a:picLocks noGrp="1" noChangeAspect="1"/>
          </p:cNvPicPr>
          <p:nvPr>
            <p:ph type="pic" idx="11" sz="quarter"/>
          </p:nvPr>
        </p:nvPicPr>
        <p:blipFill>
          <a:blip r:embed="rId2"/>
          <a:srcRect l="525" r="525"/>
          <a:stretch>
            <a:fillRect/>
          </a:stretch>
        </p:blipFill>
        <p:spPr/>
      </p:pic>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How Do Programs 'Feel'?</a:t>
            </a:r>
          </a:p>
        </p:txBody>
      </p:sp>
      <p:pic>
        <p:nvPicPr>
          <p:cNvPr id="3" name="Picture Placeholder 2" descr="src_02.2-xylophone_a-sensors.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Just as we have senses (sight, hearing, touch) to understand the world, electronic devices have </a:t>
            </a:r>
            <a:r>
              <a:rPr sz="1400" b="1"/>
              <a:t>sensors</a:t>
            </a:r>
            <a:r>
              <a:rPr sz="1400"/>
              <a:t>. A camera is like an eye, a microphone is like an ear, and to feel movement they use an </a:t>
            </a:r>
            <a:r>
              <a:rPr sz="1400" b="1"/>
              <a:t>accelerometer</a:t>
            </a:r>
            <a:r>
              <a:rPr sz="1400"/>
              <a:t>! These sensors give the program information about the physical world around it.</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The Accelerometer: A Sense of Balance</a:t>
            </a:r>
          </a:p>
        </p:txBody>
      </p:sp>
      <p:pic>
        <p:nvPicPr>
          <p:cNvPr id="3" name="Picture Placeholder 2" descr="src_02.2-xylophone_b-accelerometer-axis.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The </a:t>
            </a:r>
            <a:r>
              <a:rPr sz="1400" b="1"/>
              <a:t>accelerometer</a:t>
            </a:r>
            <a:r>
              <a:rPr sz="1400"/>
              <a:t> is a tiny sensor inside your phone that measures acceleration and feels the force of gravity. Thanks to it, the phone knows whether you are tilting it forward, backward, left, or right. It measures this tilt on three axes: X (left-right), Y (forward-backward), and Z (up-down). For our xylophone, we'll use the Y axis to control the notes!</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What Is Direct Mapping?</a:t>
            </a:r>
          </a:p>
        </p:txBody>
      </p:sp>
      <p:pic>
        <p:nvPicPr>
          <p:cNvPr id="3" name="Picture Placeholder 2" descr="src_02.2-xylophone_c-direct-mapping.en.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
            </a:r>
            <a:r>
              <a:rPr sz="1400" b="1"/>
              <a:t>Direct Mapping</a:t>
            </a:r>
            <a:r>
              <a:rPr sz="1400"/>
              <a:t> sounds complicated, but it's like an instant translation! It means taking the number a sensor gives us and using it *directly* to control an output.</a:t>
            </a:r>
          </a:p>
          <a:p>
            <a:r>
              <a:rPr sz="1400"/>
              <a:t>In our case:</a:t>
            </a:r>
          </a:p>
          <a:p>
            <a:r>
              <a:rPr sz="1400"/>
              <a:t>- The </a:t>
            </a:r>
            <a:r>
              <a:rPr sz="1400" b="1"/>
              <a:t>Input</a:t>
            </a:r>
            <a:r>
              <a:rPr sz="1400"/>
              <a:t> is the number for the phone's tilt.</a:t>
            </a:r>
          </a:p>
          <a:p>
            <a:r>
              <a:rPr sz="1400"/>
              <a:t>- The </a:t>
            </a:r>
            <a:r>
              <a:rPr sz="1400" b="1"/>
              <a:t>Output</a:t>
            </a:r>
            <a:r>
              <a:rPr sz="1400"/>
              <a:t> is the musical note we hear.</a:t>
            </a:r>
          </a:p>
          <a:p>
            <a:r>
              <a:rPr sz="1400"/>
              <a:t>Tilt it a little and you get one note. Tilt it a lot and you get another. The movement is "mapped" straight onto the sound!</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Create</a:t>
            </a:r>
          </a:p>
        </p:txBody>
      </p:sp>
      <p:sp>
        <p:nvSpPr>
          <p:cNvPr id="3" name="Text Placeholder 2"/>
          <p:cNvSpPr>
            <a:spLocks noGrp="1"/>
          </p:cNvSpPr>
          <p:nvPr>
            <p:ph type="body" idx="12" sz="quarter"/>
          </p:nvPr>
        </p:nvSpPr>
        <p:spPr/>
        <p:txBody>
          <a:bodyPr/>
          <a:lstStyle/>
          <a:p>
            <a:r>
              <a:rPr sz="1400"/>
              <a:t>Press Add device and select MusicalKeyboard to produce the sound.</a:t>
            </a:r>
          </a:p>
          <a:p>
            <a:r>
              <a:rPr sz="1400"/>
              <a:t>Press Add device again and select Inclination to read the device's movement.</a:t>
            </a:r>
          </a:p>
          <a:p>
            <a:r>
              <a:rPr sz="1400"/>
              <a:t>Remember to scan both QR codes with the same phone, or to open them in the same window.</a:t>
            </a:r>
          </a:p>
        </p:txBody>
      </p:sp>
      <p:sp>
        <p:nvSpPr>
          <p:cNvPr id="4" name="Chart Placeholder 3"/>
          <p:cNvSpPr>
            <a:spLocks noGrp="1"/>
          </p:cNvSpPr>
          <p:nvPr>
            <p:ph type="chart" idx="14" sz="quarter"/>
          </p:nvPr>
        </p:nvSpPr>
        <p:spPr/>
        <p:txBody>
          <a:bodyPr/>
          <a:p>
            <a:r>
              <a:rPr sz="1400"/>
              <a:t>Let's build our magic xylophone.</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Code Composition</a:t>
            </a:r>
          </a:p>
        </p:txBody>
      </p:sp>
      <p:pic>
        <p:nvPicPr>
          <p:cNvPr id="3" name="Picture Placeholder 2" descr="screenshot_8ba5503e1b20835f5e9441316f9699b9.png"/>
          <p:cNvPicPr>
            <a:picLocks noGrp="1" noChangeAspect="1"/>
          </p:cNvPicPr>
          <p:nvPr>
            <p:ph type="pic" idx="11" sz="quarter"/>
          </p:nvPr>
        </p:nvPicPr>
        <p:blipFill>
          <a:blip r:embed="rId2"/>
          <a:srcRect t="2193" b="2193"/>
          <a:stretch>
            <a:fillRect/>
          </a:stretch>
        </p:blipFill>
        <p:spPr/>
      </p:pic>
      <p:sp>
        <p:nvSpPr>
          <p:cNvPr id="4" name="Text Placeholder 3"/>
          <p:cNvSpPr>
            <a:spLocks noGrp="1"/>
          </p:cNvSpPr>
          <p:nvPr>
            <p:ph type="body" idx="12" sz="quarter"/>
          </p:nvPr>
        </p:nvSpPr>
        <p:spPr/>
        <p:txBody>
          <a:bodyPr/>
          <a:lstStyle/>
          <a:p>
            <a:r>
              <a:rPr sz="1400"/>
              <a:t>Click on the question mark to open the comments that explain the code. The program is very simple: inside a `repeat forever` loop, we read the tilt value on the Y axis. Then we take that number, add it to a base note (60, which is middle C) and play the result. That shift also does a second job: the musical keyboard only accepts positive numbers and the tilt can be negative — adding 60 makes sure the note always exists. That way, every tilt angle produces a different note!</a:t>
            </a:r>
          </a:p>
        </p:txBody>
      </p:sp>
      <p:sp>
        <p:nvSpPr>
          <p:cNvPr id="5" name="Chart Placeholder 4"/>
          <p:cNvSpPr>
            <a:spLocks noGrp="1"/>
          </p:cNvSpPr>
          <p:nvPr>
            <p:ph type="chart" idx="14" sz="quarter"/>
          </p:nvPr>
        </p:nvSpPr>
        <p:spPr/>
        <p:txBody>
          <a:bodyPr/>
          <a:p>
            <a:r>
              <a:rPr u="sng">
                <a:solidFill>
                  <a:srgbClr val="0000FF"/>
                </a:solidFill>
                <a:hlinkClick r:id="rId3"/>
              </a:rPr>
              <a:t>https://app.protobject.com/generate?eq-xilofono-inclinacion&amp;en&amp;dynamic&amp;-1</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Reflect</a:t>
            </a:r>
          </a:p>
        </p:txBody>
      </p:sp>
      <p:sp>
        <p:nvSpPr>
          <p:cNvPr id="4" name="Content Placeholder 3"/>
          <p:cNvSpPr>
            <a:spLocks noGrp="1"/>
          </p:cNvSpPr>
          <p:nvPr>
            <p:ph idx="1"/>
          </p:nvPr>
        </p:nvSpPr>
        <p:spPr/>
        <p:txBody>
          <a:bodyPr/>
          <a:lstStyle/>
          <a:p>
            <a:r>
              <a:rPr sz="1400"/>
              <a:t>You have just created a musical instrument with no keys. What is the relationship between the data in this project?</a:t>
            </a:r>
          </a:p>
          <a:p>
            <a:r>
              <a:rPr sz="1400"/>
              <a:t>The code uses the Y axis (forward/backward tilt). What do you think would happen if you changed it to read the X axis (left/right tilt) instead?</a:t>
            </a:r>
          </a:p>
          <a:p>
            <a:r>
              <a:rPr sz="1400"/>
              <a:t>Besides musical notes, what else could you control with the tilt sensor? The loudness of the sound? Lighting up a specific number of LEDs? The type of sound?</a:t>
            </a:r>
          </a:p>
        </p:txBody>
      </p:sp>
    </p:spTree>
  </p:cSld>
  <p:clrMapOvr>
    <a:masterClrMapping/>
  </p:clrMapOvr>
</p:sld>
</file>

<file path=ppt/theme/theme1.xml><?xml version="1.0" encoding="utf-8"?>
<a:theme xmlns:a="http://schemas.openxmlformats.org/drawingml/2006/main" name="Office Theme">
  <a:themeElements>
    <a:clrScheme name="Custom 2">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FFFFFF"/>
      </a:hlink>
      <a:folHlink>
        <a:srgbClr val="FFFFFF"/>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229</TotalTime>
  <Words>58</Words>
  <Application>Microsoft Office PowerPoint</Application>
  <PresentationFormat>Widescreen</PresentationFormat>
  <Paragraphs>11</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Segoe UI</vt:lpstr>
      <vt:lpstr>Segoe UI Black</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Alessio Bellino</dc:creator>
  <cp:lastModifiedBy>Alessio Bellino</cp:lastModifiedBy>
  <cp:revision>41</cp:revision>
  <dcterms:created xsi:type="dcterms:W3CDTF">2025-08-23T17:03:52Z</dcterms:created>
  <dcterms:modified xsi:type="dcterms:W3CDTF">2025-09-03T15:49:53Z</dcterms:modified>
</cp:coreProperties>
</file>