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app.protobject.com/generate?eq-corazon-forever-loop&amp;it&amp;dynamic&amp;-1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Il Portachiavi Cuore Luminoso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Crea il tuo primo gadget personalizzabile, un portachiavi a forma di cuore che batte e suona. Impara le basi del pensiero computazionale combinando sequenze e loop.</a:t>
            </a:r>
          </a:p>
        </p:txBody>
      </p:sp>
      <p:pic>
        <p:nvPicPr>
          <p:cNvPr id="4" name="Picture Placeholder 3" descr="src_02.1-heart-beat_02.1-llavero-de-corazon-luminoso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Cosa faremo?</a:t>
            </a:r>
          </a:p>
        </p:txBody>
      </p:sp>
      <p:pic>
        <p:nvPicPr>
          <p:cNvPr id="3" name="Picture Placeholder 2" descr="02.1_heart_beat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Che cos'è una Sequenza?</a:t>
            </a:r>
          </a:p>
        </p:txBody>
      </p:sp>
      <p:pic>
        <p:nvPicPr>
          <p:cNvPr id="3" name="Picture Placeholder 2" descr="src_02.1-heart-beat_a-sequence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Nella programmazione, una </a:t>
            </a:r>
            <a:r>
              <a:rPr sz="1400" b="1"/>
              <a:t>sequenza</a:t>
            </a:r>
            <a:r>
              <a:rPr sz="1400"/>
              <a:t> è semplicemente una serie di istruzioni che vengono eseguite una dopo l'altra, in un ordine rigoroso. È come seguire una ricetta di cucina: prima mescoli gli ingredienti, poi li inforni. Non puoi infornarli prima di averli mescolati. Il computer segue i tuoi blocchi dall'alto verso il basso, esattamente come li hai messi.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Il Loop Infinito: Ripeti per Sempre!</a:t>
            </a:r>
          </a:p>
        </p:txBody>
      </p:sp>
      <p:pic>
        <p:nvPicPr>
          <p:cNvPr id="3" name="Picture Placeholder 2" descr="src_02.1-heart-beat_b-infinite-loop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Cosa succede se vuoi che un'azione si ripeta per sempre senza fermarsi mai? Per questo usiamo un </a:t>
            </a:r>
            <a:r>
              <a:rPr sz="1400" b="1"/>
              <a:t>loop infinito</a:t>
            </a:r>
            <a:r>
              <a:rPr sz="1400"/>
              <a:t>! Il blocco `ripeti per sempre` è come il motore del nostro programma. Tutto quello che ci metti dentro viene eseguito ancora e ancora, creando un ciclo continuo. È perfetto per la nostra animazione del battito del cuore, perché vogliamo che continui a battere finché il programma è attivo!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Loop Annidati: Ritmo Dentro il Ritmo</a:t>
            </a:r>
          </a:p>
        </p:txBody>
      </p:sp>
      <p:pic>
        <p:nvPicPr>
          <p:cNvPr id="3" name="Picture Placeholder 2" descr="src_02.1-heart-beat_c-nested-loops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Possiamo rendere le nostre animazioni ancora più interessanti mettendo un loop *dentro* un altro. Questi li chiamiamo </a:t>
            </a:r>
            <a:r>
              <a:rPr sz="1400" b="1"/>
              <a:t>loop annidati</a:t>
            </a:r>
            <a:r>
              <a:rPr sz="1400"/>
              <a:t>. Nel nostro progetto, il `loop infinito` crea il battito principale e costante. Dentro ogni battito useremo un loop `ripeti 4 volte` più piccolo e veloce per creare un nuovo ritmo di battito. È come avere un ritmo veloce dentro un ritmo più lento!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Premi Aggiungi dispositivo e seleziona il componente DisegnoLED, che è dove verrà mostrata l'animazione.</a:t>
            </a:r>
          </a:p>
          <a:p>
            <a:r>
              <a:rPr sz="1400"/>
              <a:t>Premi di nuovo Aggiungi dispositivo e seleziona BatteriaMusicale per aggiungere il suono del battito.</a:t>
            </a:r>
          </a:p>
          <a:p>
            <a:r>
              <a:rPr sz="1400"/>
              <a:t>Ricorda che se non hai uno smartphone per scansionare i codici </a:t>
            </a:r>
            <a:r>
              <a:rPr sz="1400" b="1"/>
              <a:t>QR</a:t>
            </a:r>
            <a:r>
              <a:rPr sz="1400"/>
              <a:t>, puoi premere Apri in questa finestra per aprire i componenti sullo stesso computer.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Costruiamo il nostro portachiavi a forma di cuore.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0a53f00ddfad99fedbcadee6e58983c7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Clicca sul punto interrogativo per aprire i commenti che spiegano il codice. Osserva come il loop `ripeti per sempre` avvolge tutto e, al suo interno, c'è un loop `ripeti 4 volte` per l'animazione della pulsazione.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https://app.protobject.com/generate?eq-corazon-forever-loop&amp;it&amp;dynamic&amp;-1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Rifletti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Hai appena creato la tua prima animazione. Quale parte del codice fa battere il cuore senza sosta?</a:t>
            </a:r>
          </a:p>
          <a:p>
            <a:r>
              <a:rPr sz="1400"/>
              <a:t>E quale parte crea l'effetto di ritmo veloce dopo il battito principale?</a:t>
            </a:r>
          </a:p>
          <a:p>
            <a:r>
              <a:rPr sz="1400"/>
              <a:t>Cosa succederebbe se cambiassi il numero nel loop annidato da 4 a 10? E se cambiassi le pause di tempo?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