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corazon-forever-loop&amp;es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Llavero de Corazón Luminoso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Crea tu primer gadget personalizable, un llavero en forma de corazón que late y suena. Aprende los fundamentos del pensamiento computacional combinando secuencias y bucles.</a:t>
            </a:r>
          </a:p>
        </p:txBody>
      </p:sp>
      <p:pic>
        <p:nvPicPr>
          <p:cNvPr id="4" name="Picture Placeholder 3" descr="src_02.1-heart-beat_02.1-llavero-de-corazon-luminos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02.1_heart_beat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¿Qué es una Secuencia?</a:t>
            </a:r>
          </a:p>
        </p:txBody>
      </p:sp>
      <p:pic>
        <p:nvPicPr>
          <p:cNvPr id="3" name="Picture Placeholder 2" descr="src_02.1-heart-beat_a-sequence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En programación, una </a:t>
            </a:r>
            <a:r>
              <a:rPr sz="1400" b="1"/>
              <a:t>secuencia</a:t>
            </a:r>
            <a:r>
              <a:rPr sz="1400"/>
              <a:t> es simplemente una serie de instrucciones que se ejecutan una tras otra, en un orden estricto. Es como seguir una receta de cocina: primero mezclas los ingredientes, luego los horneas. No puedes hornearlos antes de mezclarlos. El computador sigue tus bloques de arriba hacia abajo, exactamente como los has colocado.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 Bucle Infinito: ¡Repetir para Siempre!</a:t>
            </a:r>
          </a:p>
        </p:txBody>
      </p:sp>
      <p:pic>
        <p:nvPicPr>
          <p:cNvPr id="3" name="Picture Placeholder 2" descr="src_02.1-heart-beat_b-infinite-loop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¿Qué pasa si quieres que una acción se repita para siempre sin parar? ¡Para eso usamos un </a:t>
            </a:r>
            <a:r>
              <a:rPr sz="1400" b="1"/>
              <a:t>bucle infinito</a:t>
            </a:r>
            <a:r>
              <a:rPr sz="1400"/>
              <a:t>! El bloque `repetir para siempre` es como el motor de nuestro programa. Todo lo que pongas dentro de él se ejecutará una y otra vez, creando un ciclo continuo. Es perfecto para nuestra animación de latido de corazón, ¡porque queremos que siga latiendo mientras el programa esté activo!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Bucles Anidados: Ritmo Dentro del Ritmo</a:t>
            </a:r>
          </a:p>
        </p:txBody>
      </p:sp>
      <p:pic>
        <p:nvPicPr>
          <p:cNvPr id="3" name="Picture Placeholder 2" descr="src_02.1-heart-beat_c-nested-loops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Podemos hacer nuestras animaciones aún más interesantes poniendo un bucle *dentro* de otro. A esto lo llamamos </a:t>
            </a:r>
            <a:r>
              <a:rPr sz="1400" b="1"/>
              <a:t>bucles anidados</a:t>
            </a:r>
            <a:r>
              <a:rPr sz="1400"/>
              <a:t>. En nuestro proyecto, el `bucle infinito` crea el latido principal y constante. Dentro de cada latido, usaremos un bucle `repetir 4 veces` más pequeño y rápido para crear un nuevo ritmo de latido. ¡Es como tener un ritmo rápido dentro de un ritmo más lento!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Agregar dispositivo y selecciona el componente DibujoLED que es donde se mostrará la animación.</a:t>
            </a:r>
          </a:p>
          <a:p>
            <a:r>
              <a:rPr sz="1400"/>
              <a:t>Presiona de nuevo Agregar dispositivo y selecciona BateríaMusical para agregar el sonido del latido.</a:t>
            </a:r>
          </a:p>
          <a:p>
            <a:r>
              <a:rPr sz="1400"/>
              <a:t>Recuerda que si no tienes un celular para escanear los códigos </a:t>
            </a:r>
            <a:r>
              <a:rPr sz="1400" b="1"/>
              <a:t>QR</a:t>
            </a:r>
            <a:r>
              <a:rPr sz="1400"/>
              <a:t>, puedes presionar Abrir en esta ventana para abrir los componentes en el mismo computador.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Vamos a crear nuestro llavero de corazón.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aadfd79c86c02655f93630e891beab7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signo de interrogación para abrir los comentarios que explican el código. Observa cómo el bucle `repetir para siempre` envuelve todo, y dentro de él, hay un bucle `repetir 4 veces` para la animación de palpitación.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https://app.protobject.com/generate?eq-corazon-forever-loop&amp;es&amp;dynamic&amp;-1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Acabas de crear tu primera animación. ¿Qué parte del código hace que el corazón lata sin parar?</a:t>
            </a:r>
          </a:p>
          <a:p>
            <a:r>
              <a:rPr sz="1400"/>
              <a:t>¿Y qué parte crea el efecto de ritmo rápido después del latido principal?</a:t>
            </a:r>
          </a:p>
          <a:p>
            <a:r>
              <a:rPr sz="1400"/>
              <a:t>¿Qué pasaría si cambiaras el número en el bucle anidado de 4 a 10? ¿Y si cambiaras las pausas de tiempo?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