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 Id="rId3" Type="http://schemas.openxmlformats.org/officeDocument/2006/relationships/hyperlink" Target="https://app.protobject.com/generate?eq-corazon-forever-loop&amp;en&amp;dynamic&amp;-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The Glowing Heart Keychain</a:t>
            </a:r>
          </a:p>
        </p:txBody>
      </p:sp>
      <p:sp>
        <p:nvSpPr>
          <p:cNvPr id="3" name="Subtitle 2"/>
          <p:cNvSpPr>
            <a:spLocks noGrp="1"/>
          </p:cNvSpPr>
          <p:nvPr>
            <p:ph type="subTitle" idx="1"/>
          </p:nvPr>
        </p:nvSpPr>
        <p:spPr/>
        <p:txBody>
          <a:bodyPr/>
          <a:lstStyle/>
          <a:p>
            <a:r>
              <a:t>Create your first customizable gadget: a heart-shaped keychain that beats and makes sound. Learn the basics of computational thinking by combining sequences and loops.</a:t>
            </a:r>
          </a:p>
        </p:txBody>
      </p:sp>
      <p:pic>
        <p:nvPicPr>
          <p:cNvPr id="4" name="Picture Placeholder 3" descr="src_02.1-heart-beat_02.1-llavero-de-corazon-luminoso.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What will we do?</a:t>
            </a:r>
          </a:p>
        </p:txBody>
      </p:sp>
      <p:pic>
        <p:nvPicPr>
          <p:cNvPr id="3" name="Picture Placeholder 2" descr="02.1_heart_beat.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What Is a Sequence?</a:t>
            </a:r>
          </a:p>
        </p:txBody>
      </p:sp>
      <p:pic>
        <p:nvPicPr>
          <p:cNvPr id="3" name="Picture Placeholder 2" descr="src_02.1-heart-beat_a-sequence.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In programming, a </a:t>
            </a:r>
            <a:r>
              <a:rPr sz="1400" b="1"/>
              <a:t>sequence</a:t>
            </a:r>
            <a:r>
              <a:rPr sz="1400"/>
              <a:t> is simply a series of instructions that run one after another, in a strict order. It's like following a recipe: first you mix the ingredients, then you bake them. You can't bake them before you mix them. The computer follows your blocks from top to bottom, exactly as you have placed them.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The Infinite Loop: Repeat Forever!</a:t>
            </a:r>
          </a:p>
        </p:txBody>
      </p:sp>
      <p:pic>
        <p:nvPicPr>
          <p:cNvPr id="3" name="Picture Placeholder 2" descr="src_02.1-heart-beat_b-infinite-loop.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What if you want an action to repeat forever without ever stopping? That's exactly what an </a:t>
            </a:r>
            <a:r>
              <a:rPr sz="1400" b="1"/>
              <a:t>infinite loop</a:t>
            </a:r>
            <a:r>
              <a:rPr sz="1400"/>
              <a:t> is for! The `repeat forever` block is like the engine of our program. Everything you put inside it runs again and again, creating a non-stop cycle. It's perfect for our heartbeat animation, because we want it to keep beating for as long as the program is running!</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Nested Loops: A Rhythm Inside the Rhythm</a:t>
            </a:r>
          </a:p>
        </p:txBody>
      </p:sp>
      <p:pic>
        <p:nvPicPr>
          <p:cNvPr id="3" name="Picture Placeholder 2" descr="src_02.1-heart-beat_c-nested-loops.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We can make our animations even more interesting by putting one loop *inside* another. We call these </a:t>
            </a:r>
            <a:r>
              <a:rPr sz="1400" b="1"/>
              <a:t>nested loops</a:t>
            </a:r>
            <a:r>
              <a:rPr sz="1400"/>
              <a:t>. In our project, the `repeat forever` loop creates the main, steady heartbeat. Inside each beat, we'll use a smaller, faster `repeat 4 times` loop to create a brand new beating rhythm. It's like having a fast rhythm inside a slower one!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Create</a:t>
            </a:r>
          </a:p>
        </p:txBody>
      </p:sp>
      <p:sp>
        <p:nvSpPr>
          <p:cNvPr id="3" name="Text Placeholder 2"/>
          <p:cNvSpPr>
            <a:spLocks noGrp="1"/>
          </p:cNvSpPr>
          <p:nvPr>
            <p:ph type="body" idx="12" sz="quarter"/>
          </p:nvPr>
        </p:nvSpPr>
        <p:spPr/>
        <p:txBody>
          <a:bodyPr/>
          <a:lstStyle/>
          <a:p>
            <a:r>
              <a:rPr sz="1400"/>
              <a:t>Press Add device and select the LEDDraw component, which is where the animation will be shown.</a:t>
            </a:r>
          </a:p>
          <a:p>
            <a:r>
              <a:rPr sz="1400"/>
              <a:t>Press Add device again and select MusicalDrum to add the sound of the heartbeat.</a:t>
            </a:r>
          </a:p>
          <a:p>
            <a:r>
              <a:rPr sz="1400"/>
              <a:t>Remember that if you don't have a smartphone to scan the </a:t>
            </a:r>
            <a:r>
              <a:rPr sz="1400" b="1"/>
              <a:t>QR</a:t>
            </a:r>
            <a:r>
              <a:rPr sz="1400"/>
              <a:t> codes, you can press Open in this window to open the components on the same computer.</a:t>
            </a:r>
          </a:p>
        </p:txBody>
      </p:sp>
      <p:sp>
        <p:nvSpPr>
          <p:cNvPr id="4" name="Chart Placeholder 3"/>
          <p:cNvSpPr>
            <a:spLocks noGrp="1"/>
          </p:cNvSpPr>
          <p:nvPr>
            <p:ph type="chart" idx="14" sz="quarter"/>
          </p:nvPr>
        </p:nvSpPr>
        <p:spPr/>
        <p:txBody>
          <a:bodyPr/>
          <a:p>
            <a:r>
              <a:rPr sz="1400"/>
              <a:t>Let's build our heart keychain.</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fcd4bad5d290d80dfed48034edfc2afb.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Click on the question mark symbol to open the comments that explain the code. Notice how the `repeat forever` loop wraps around everything, and inside it there is a `repeat 4 times` loop for the pulsing animation.</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https://app.protobject.com/generate?eq-corazon-forever-loop&amp;en&amp;dynamic&amp;-1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r>
              <a:rPr sz="1400"/>
              <a:t>You have just created your first animation. Which part of the code makes the heart beat non-stop?</a:t>
            </a:r>
          </a:p>
          <a:p>
            <a:r>
              <a:rPr sz="1400"/>
              <a:t>And which part creates the fast rhythm effect after the main beat?</a:t>
            </a:r>
          </a:p>
          <a:p>
            <a:r>
              <a:rPr sz="1400"/>
              <a:t>What would happen if you changed the number in the nested loop from 4 to 10? And what if you changed the time pauses?</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