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hyperlink" Target="https://app.protobject.com/generate?es-a02-timing&amp;es&amp;dynamic&amp;-1" TargetMode="Externa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¿Dónde están los bloques de retardo?</a:t>
            </a:r>
          </a:p>
        </p:txBody>
      </p:sp>
      <p:pic>
        <p:nvPicPr>
          <p:cNvPr id="3" name="Picture Placeholder 2" descr="f-delay-a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Primero, busquemos los bloques que controlan el tiempo. Abre la categoría &lt;category&gt;Temporización&lt;/category&gt;.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Composición del Código</a:t>
            </a:r>
          </a:p>
        </p:txBody>
      </p:sp>
      <p:pic>
        <p:nvPicPr>
          <p:cNvPr id="3" name="Picture Placeholder 2" descr="screenshot_7846f82ccf79a0a194670392c582332f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Haz clic en el signo de interrogación para abrir los comentarios que explican el código.</a:t>
            </a:r>
          </a:p>
          <a:p>
            <a:r>
              <a:rPr sz="1400"/>
              <a:t>*Recuerda*: los bloques de retardo se encuentran en la categoría Temporización.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https://app.protobject.com/generate?es-a02-timing&amp;es&amp;dynamic&amp;-1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Reflexiona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¿En qué otras situaciones del mundo real podrías usar la temporización y los retardos? Piensa en juegos, animaciones o incluso herramientas que usas todos los días.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Crea una Baliza Intermitente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Descubre cómo controlar la velocidad de tu código programando una secuencia de luces intermitentes.</a:t>
            </a:r>
          </a:p>
        </p:txBody>
      </p:sp>
      <p:pic>
        <p:nvPicPr>
          <p:cNvPr id="4" name="Picture Placeholder 3" descr="cove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¿Qué haremos?</a:t>
            </a:r>
          </a:p>
        </p:txBody>
      </p:sp>
      <p:pic>
        <p:nvPicPr>
          <p:cNvPr id="3" name="Picture Placeholder 2" descr="02_beacon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¿Qué es un LED?</a:t>
            </a:r>
          </a:p>
        </p:txBody>
      </p:sp>
      <p:pic>
        <p:nvPicPr>
          <p:cNvPr id="3" name="Picture Placeholder 2" descr="a-examples1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¿Alguna vez has mirado muy de cerca la pantalla de tu televisor o smartphone? Está compuesta por millones de pequeñas y potentes luces llamadas </a:t>
            </a:r>
            <a:r>
              <a:rPr sz="1400" b="1"/>
              <a:t>LED</a:t>
            </a:r>
            <a:r>
              <a:rPr sz="1400"/>
              <a:t>.</a:t>
            </a:r>
          </a:p>
          <a:p>
            <a:r>
              <a:rPr sz="1400"/>
              <a:t>Los LED están en todas partes a nuestro alrededor, desde los grandes que iluminan una habitación hasta los pequeños que trabajan juntos para crear las imágenes que ves en una pantalla.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¿Y la pantalla del celular?</a:t>
            </a:r>
          </a:p>
        </p:txBody>
      </p:sp>
      <p:pic>
        <p:nvPicPr>
          <p:cNvPr id="3" name="Picture Placeholder 2" descr="b-led-smartphon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La pantalla de tu celular está llena de miles de estos pequeños LED. Cuando ves un video o miras una foto, estas son las luces que se encienden и se apagan para formar la imagen.</a:t>
            </a:r>
          </a:p>
          <a:p>
            <a:r>
              <a:rPr sz="1400"/>
              <a:t>¡Cuando prototipamos con Protobject, estos son los mismos LED que estamos controlando con nuestro código!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El Problema de la Velocidad</a:t>
            </a:r>
          </a:p>
        </p:txBody>
      </p:sp>
      <p:pic>
        <p:nvPicPr>
          <p:cNvPr id="3" name="Picture Placeholder 2" descr="c-no-tim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Aquí tienes un acertijo: imagina que le dices a tu prototipo que encienda una lámpara </a:t>
            </a:r>
            <a:r>
              <a:rPr sz="1400" b="1"/>
              <a:t>ON</a:t>
            </a:r>
            <a:r>
              <a:rPr sz="1400"/>
              <a:t>, y luego en la siguiente instrucción, le dices que la apague </a:t>
            </a:r>
            <a:r>
              <a:rPr sz="1400" b="1"/>
              <a:t>OFF</a:t>
            </a:r>
            <a:r>
              <a:rPr sz="1400"/>
              <a:t>. Esperarías ver un destello rápido, ¿verdad? ¡Pero en realidad no verías nada!</a:t>
            </a:r>
          </a:p>
          <a:p>
            <a:r>
              <a:rPr sz="1400"/>
              <a:t>¿Por qué? </a:t>
            </a:r>
            <a:r>
              <a:rPr sz="1400" b="1"/>
              <a:t>¡Las máquinas son increíblemente rápidas!</a:t>
            </a:r>
            <a:r>
              <a:rPr sz="1400"/>
              <a:t> La lámpara se enciende, pero se apaga tan rápidamente que nuestros ojos humanos ni siquiera pueden percibirlo.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¡Las Instrucciones Deben Ser Precisas!</a:t>
            </a:r>
          </a:p>
        </p:txBody>
      </p:sp>
      <p:pic>
        <p:nvPicPr>
          <p:cNvPr id="3" name="Picture Placeholder 2" descr="d-tim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Las computadoras no pueden adivinar lo que queremos. Si nuestras instrucciones son ambiguas, el programa no funcionará como se espera.</a:t>
            </a:r>
          </a:p>
          <a:p>
            <a:r>
              <a:rPr sz="1400"/>
              <a:t>En nuestro acertijo de la luz intermitente, la pieza que faltaba era decirle a la computadora </a:t>
            </a:r>
            <a:r>
              <a:rPr sz="1400" b="1"/>
              <a:t>cuánto tiempo esperar</a:t>
            </a:r>
            <a:r>
              <a:rPr sz="1400"/>
              <a:t> entre encender y apagar la luz. Esta acción de pausar durante una duración específica se llama </a:t>
            </a:r>
            <a:r>
              <a:rPr sz="1400" b="1"/>
              <a:t>Temporización</a:t>
            </a:r>
            <a:r>
              <a:rPr sz="140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¿Qué significa 'temporización'?</a:t>
            </a:r>
          </a:p>
        </p:txBody>
      </p:sp>
      <p:pic>
        <p:nvPicPr>
          <p:cNvPr id="3" name="Picture Placeholder 2" descr="e-sequenc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Para hacer que una luz parpadee como una baliza, necesitamos crear una secuencia que incluya </a:t>
            </a:r>
            <a:r>
              <a:rPr sz="1400" b="1"/>
              <a:t>tiempos de espera</a:t>
            </a:r>
            <a:r>
              <a:rPr sz="1400"/>
              <a:t>, o retardos, entre los comandos ON y OFF.</a:t>
            </a:r>
          </a:p>
          <a:p>
            <a:r>
              <a:rPr sz="1400"/>
              <a:t>En programación, podemos medir el tiempo en diferentes unidades. En Protobject, podemos usar </a:t>
            </a:r>
            <a:r>
              <a:rPr sz="1400" b="1"/>
              <a:t>segundos</a:t>
            </a:r>
            <a:r>
              <a:rPr sz="1400"/>
              <a:t> o </a:t>
            </a:r>
            <a:r>
              <a:rPr sz="1400" b="1"/>
              <a:t>milisegundos</a:t>
            </a:r>
            <a:r>
              <a:rPr sz="1400"/>
              <a:t> (1000 milisegundos = 1 segundo) para controlar nuestra temporización perfectamente.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 una Baliza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Presiona Añadir dispositivo y selecciona el componente Lámpara.</a:t>
            </a:r>
          </a:p>
          <a:p>
            <a:r>
              <a:rPr sz="1400"/>
              <a:t>Escanea el código QR con tu smartphone.</a:t>
            </a:r>
          </a:p>
          <a:p>
            <a:r>
              <a:rPr sz="1400"/>
              <a:t>Si no tienes un smartphone, puedes presionar Abrir en esta ventana para abrir la lámpara en la misma computadora.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Vamos a crear un prototipo de una baliza.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