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hyperlink" Target="https://app.protobject.com/generate?en-a02-timing&amp;en&amp;dynamic&amp;-1" TargetMode="Externa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Where are the delay blocks located?</a:t>
            </a:r>
          </a:p>
        </p:txBody>
      </p:sp>
      <p:pic>
        <p:nvPicPr>
          <p:cNvPr id="3" name="Picture Placeholder 2" descr="f-delay-a.en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First, let's find the blocks that control time. Open the &lt;category&gt;Timing&lt;/category&gt; category.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Code Composition</a:t>
            </a:r>
          </a:p>
        </p:txBody>
      </p:sp>
      <p:pic>
        <p:nvPicPr>
          <p:cNvPr id="3" name="Picture Placeholder 2" descr="screenshot_cbfa4066378c57601c7e8141c5384505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Click on the question mark to open the comments that explain the code.</a:t>
            </a:r>
          </a:p>
          <a:p>
            <a:r>
              <a:rPr sz="1400"/>
              <a:t>*Remember*: the delay blocks are located in the Timing category.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https://app.protobject.com/generate?en-a02-timing&amp;en&amp;dynamic&amp;-1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In what other real-world situations could you use timing and delays? Think about games, animations, or even tools you use every day.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Create a Flashing Beacon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Discover how to control the speed of your code by programming a blinking light sequence.</a:t>
            </a:r>
          </a:p>
        </p:txBody>
      </p:sp>
      <p:pic>
        <p:nvPicPr>
          <p:cNvPr id="4" name="Picture Placeholder 3" descr="cover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What will we do?</a:t>
            </a:r>
          </a:p>
        </p:txBody>
      </p:sp>
      <p:pic>
        <p:nvPicPr>
          <p:cNvPr id="3" name="Picture Placeholder 2" descr="02_beacon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an LED?</a:t>
            </a:r>
          </a:p>
        </p:txBody>
      </p:sp>
      <p:pic>
        <p:nvPicPr>
          <p:cNvPr id="3" name="Picture Placeholder 2" descr="a-examples1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Have you ever looked really closely at your TV or smartphone screen? It's made up of millions of tiny, powerful lights called </a:t>
            </a:r>
            <a:r>
              <a:rPr sz="1400" b="1"/>
              <a:t>LEDs</a:t>
            </a:r>
            <a:r>
              <a:rPr sz="1400"/>
              <a:t>.</a:t>
            </a:r>
          </a:p>
          <a:p>
            <a:r>
              <a:rPr sz="1400"/>
              <a:t>LEDs are everywhere around us, from the big ones that light up a room to the tiny ones that work together to create the images you see on a screen.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about the cellphone screen?</a:t>
            </a:r>
          </a:p>
        </p:txBody>
      </p:sp>
      <p:pic>
        <p:nvPicPr>
          <p:cNvPr id="3" name="Picture Placeholder 2" descr="b-led-smartphon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Your cellphone screen is packed with thousands of these tiny LEDs. When you watch a video or look at a photo, these are the lights that turn on and off to form the image.</a:t>
            </a:r>
          </a:p>
          <a:p>
            <a:r>
              <a:rPr sz="1400"/>
              <a:t>When we prototype with Protobject, these are the very LEDs we are controlling with our code!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Problem with Speed</a:t>
            </a:r>
          </a:p>
        </p:txBody>
      </p:sp>
      <p:pic>
        <p:nvPicPr>
          <p:cNvPr id="3" name="Picture Placeholder 2" descr="c-no-tim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Here's a puzzle: imagine you tell your prototype to turn a lamp </a:t>
            </a:r>
            <a:r>
              <a:rPr sz="1400" b="1"/>
              <a:t>ON</a:t>
            </a:r>
            <a:r>
              <a:rPr sz="1400"/>
              <a:t>, and then in the very next instruction, you tell it to turn </a:t>
            </a:r>
            <a:r>
              <a:rPr sz="1400" b="1"/>
              <a:t>OFF</a:t>
            </a:r>
            <a:r>
              <a:rPr sz="1400"/>
              <a:t>. You'd expect to see a quick flash, right? But you'd actually see nothing!</a:t>
            </a:r>
          </a:p>
          <a:p>
            <a:r>
              <a:rPr sz="1400"/>
              <a:t>Why? </a:t>
            </a:r>
            <a:r>
              <a:rPr sz="1400" b="1"/>
              <a:t>Machines are incredibly fast!</a:t>
            </a:r>
            <a:r>
              <a:rPr sz="1400"/>
              <a:t> The lamp does turn on, but it turns off so quickly that our human eyes can't even perceive it.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Instructions Must Be Precise!</a:t>
            </a:r>
          </a:p>
        </p:txBody>
      </p:sp>
      <p:pic>
        <p:nvPicPr>
          <p:cNvPr id="3" name="Picture Placeholder 2" descr="d-tim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Computers can't guess what we want. If our instructions are ambiguous, the program won't work as expected.</a:t>
            </a:r>
          </a:p>
          <a:p>
            <a:r>
              <a:rPr sz="1400"/>
              <a:t>In our flashing light puzzle, the missing piece was telling the computer </a:t>
            </a:r>
            <a:r>
              <a:rPr sz="1400" b="1"/>
              <a:t>how long to wait</a:t>
            </a:r>
            <a:r>
              <a:rPr sz="1400"/>
              <a:t> between turning the light on and turning it off. This action of pausing for a specific duration is called </a:t>
            </a:r>
            <a:r>
              <a:rPr sz="1400" b="1"/>
              <a:t>Timing</a:t>
            </a:r>
            <a:r>
              <a:rPr sz="140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does 'timing' mean?</a:t>
            </a:r>
          </a:p>
        </p:txBody>
      </p:sp>
      <p:pic>
        <p:nvPicPr>
          <p:cNvPr id="3" name="Picture Placeholder 2" descr="e-sequenc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To make a light flash like a beacon, we need to create a sequence that includes </a:t>
            </a:r>
            <a:r>
              <a:rPr sz="1400" b="1"/>
              <a:t>wait times</a:t>
            </a:r>
            <a:r>
              <a:rPr sz="1400"/>
              <a:t>, or delays, between the ON and OFF commands.</a:t>
            </a:r>
          </a:p>
          <a:p>
            <a:r>
              <a:rPr sz="1400"/>
              <a:t>In programming, we can measure time in different units. In Protobject, we can use </a:t>
            </a:r>
            <a:r>
              <a:rPr sz="1400" b="1"/>
              <a:t>seconds</a:t>
            </a:r>
            <a:r>
              <a:rPr sz="1400"/>
              <a:t> or </a:t>
            </a:r>
            <a:r>
              <a:rPr sz="1400" b="1"/>
              <a:t>milliseconds</a:t>
            </a:r>
            <a:r>
              <a:rPr sz="1400"/>
              <a:t> (1000 milliseconds = 1 second) to control our timing perfectly.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Create a Beacon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Press Add device and select the Lamp component.</a:t>
            </a:r>
          </a:p>
          <a:p>
            <a:r>
              <a:rPr sz="1400"/>
              <a:t>Scan the QR code with your smartphone.</a:t>
            </a:r>
          </a:p>
          <a:p>
            <a:r>
              <a:rPr sz="1400"/>
              <a:t>If you don't have a smartphone, you can press Open in this window to open the lamp on the same computer.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We’re going to create a prototype of a beacon.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