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heart-blinking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Ora attiva il prototipo!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5" sz="quarter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il pulsante verde &lt;runbutton&gt;AVVIA&lt;/runbutton&gt; e guarda il tuo dispositivo: il </a:t>
            </a:r>
            <a:r>
              <a:rPr sz="1400" b="1"/>
              <a:t>cuore lampeggia</a:t>
            </a:r>
            <a:r>
              <a:rPr sz="1400"/>
              <a:t> con il ritmo che hai programmato!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idx="19" sz="quarter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20" sz="quarter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21" sz="quarter"/>
          </p:nvPr>
        </p:nvSpPr>
        <p:spPr/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Il tuo cuore lampeggia! In che ordine vengono eseguite le istruzioni della tua sequenza?</a:t>
            </a:r>
          </a:p>
          <a:p>
            <a:r>
              <a:rPr sz="1400"/>
              <a:t>Cosa succederebbe se togliessi le pause? E se le facessi più lunghe, o più corte?</a:t>
            </a:r>
          </a:p>
          <a:p>
            <a:r>
              <a:rPr sz="1400"/>
              <a:t>In quali altre situazioni del mondo reale potresti usare la temporizzazione? Pensa a semafori, insegne luminose, giochi o anche strumenti che usi tutti i giorni.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Cuore Lampeggiante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Scopri le sequenze e la temporizzazione: programma un cuore luminoso che si accende e si spegne con il ritmo che decidi tu.</a:t>
            </a:r>
          </a:p>
        </p:txBody>
      </p:sp>
      <p:pic>
        <p:nvPicPr>
          <p:cNvPr id="4" name="Picture Placeholder 3" descr="src_01.2-blinking-heart_cov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Cos'è un LED?</a:t>
            </a:r>
          </a:p>
        </p:txBody>
      </p:sp>
      <p:pic>
        <p:nvPicPr>
          <p:cNvPr id="3" name="Picture Placeholder 2" descr="src_01.2-blinking-heart_a-examples1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Hai mai guardato da vicino lo schermo della tua TV o del tuo smartphone? È composto da milioni di piccole e potenti luci chiamate </a:t>
            </a:r>
            <a:r>
              <a:rPr sz="1400" b="1"/>
              <a:t>LED</a:t>
            </a:r>
            <a:r>
              <a:rPr sz="1400"/>
              <a:t>.</a:t>
            </a:r>
          </a:p>
          <a:p>
            <a:r>
              <a:rPr sz="1400"/>
              <a:t>I LED sono ovunque intorno a noi, da quelli grandi che illuminano una stanza a quelli piccoli che lavorano insieme per creare le immagini che vedi su uno schermo.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 lo schermo del cellulare?</a:t>
            </a:r>
          </a:p>
        </p:txBody>
      </p:sp>
      <p:pic>
        <p:nvPicPr>
          <p:cNvPr id="3" name="Picture Placeholder 2" descr="src_01.2-blinking-heart_b-led-smartphon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Lo schermo del tuo cellulare è pieno di migliaia di questi piccoli LED. Quando guardi un video o una foto, sono queste le luci che si accendono e si spengono per formare l'immagine.</a:t>
            </a:r>
          </a:p>
          <a:p>
            <a:r>
              <a:rPr sz="1400"/>
              <a:t>Il nostro cuore luminoso funziona allo stesso modo: è un disegno fatto di LED, e con il nostro codice decidiamo noi quando si accende e quando si spegne.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Problema della Velocità</a:t>
            </a:r>
          </a:p>
        </p:txBody>
      </p:sp>
      <p:pic>
        <p:nvPicPr>
          <p:cNvPr id="3" name="Picture Placeholder 2" descr="src_01.2-blinking-heart_c-veloc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Ecco un indovinello: immagina di dire al tuo prototipo di accendere il cuore e poi, nell'istruzione successiva, di spegnerlo. Ti aspetteresti di vedere un rapido lampo, giusto? Ma in realtà non vedresti niente!</a:t>
            </a:r>
          </a:p>
          <a:p>
            <a:r>
              <a:rPr sz="1400"/>
              <a:t>Perché? </a:t>
            </a:r>
            <a:r>
              <a:rPr sz="1400" b="1"/>
              <a:t>Le macchine sono incredibilmente veloci!</a:t>
            </a:r>
            <a:r>
              <a:rPr sz="1400"/>
              <a:t> Il cuore si accende, ma si spegne così rapidamente che i nostri occhi umani non riescono nemmeno a percepirlo.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Pausa che Rende Tutto Visibile</a:t>
            </a:r>
          </a:p>
        </p:txBody>
      </p:sp>
      <p:pic>
        <p:nvPicPr>
          <p:cNvPr id="3" name="Picture Placeholder 2" descr="src_01.2-blinking-heart_d-attes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 computer non possono indovinare cosa vogliamo: dobbiamo dire loro </a:t>
            </a:r>
            <a:r>
              <a:rPr sz="1400" b="1"/>
              <a:t>quanto tempo aspettare</a:t>
            </a:r>
            <a:r>
              <a:rPr sz="1400"/>
              <a:t> tra un'istruzione e l'altra. Questa azione di fare una pausa per una durata precisa si chiama </a:t>
            </a:r>
            <a:r>
              <a:rPr sz="1400" b="1"/>
              <a:t>temporizzazione</a:t>
            </a:r>
            <a:r>
              <a:rPr sz="1400"/>
              <a:t>.</a:t>
            </a:r>
          </a:p>
          <a:p>
            <a:r>
              <a:rPr sz="1400"/>
              <a:t>Nella programmazione possiamo misurare il tempo in </a:t>
            </a:r>
            <a:r>
              <a:rPr sz="1400" b="1"/>
              <a:t>secondi</a:t>
            </a:r>
            <a:r>
              <a:rPr sz="1400"/>
              <a:t> o in </a:t>
            </a:r>
            <a:r>
              <a:rPr sz="1400" b="1"/>
              <a:t>millisecondi</a:t>
            </a:r>
            <a:r>
              <a:rPr sz="1400"/>
              <a:t> (1000 millisecondi = 1 secondo). Con una pausa di 400 millisecondi tra l'accensione e lo spegnimento, il lampeggio del cuore diventa perfettamente visibile.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Una Sequenza con il Ritmo</a:t>
            </a:r>
          </a:p>
        </p:txBody>
      </p:sp>
      <p:pic>
        <p:nvPicPr>
          <p:cNvPr id="3" name="Picture Placeholder 2" descr="src_01.2-blinking-heart_e-sequenz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533" r="653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Nella programmazione, una </a:t>
            </a:r>
            <a:r>
              <a:rPr sz="1400" b="1"/>
              <a:t>sequenza</a:t>
            </a:r>
            <a:r>
              <a:rPr sz="1400"/>
              <a:t> è una serie di istruzioni che vengono eseguite una dopo l'altra, in ordine rigoroso, dall'alto verso il basso.</a:t>
            </a:r>
          </a:p>
          <a:p>
            <a:r>
              <a:rPr sz="1400"/>
              <a:t>La nostra sequenza sarà: accendi il cuore, aspetta, spegni il cuore, aspetta. E poi di nuovo, tante volte quante vogliamo che il cuore lampeggi. Le pause tra un'istruzione e l'altra sono ciò che dà il </a:t>
            </a:r>
            <a:r>
              <a:rPr sz="1400" b="1"/>
              <a:t>ritmo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Apri Protobject sul computer e premi Aggiungi dispositivo, poi seleziona il componente DisegnoLED: è il pannello dove lampeggerà il cuore.</a:t>
            </a:r>
          </a:p>
          <a:p>
            <a:r>
              <a:rPr sz="1400"/>
              <a:t>Scansiona il codice QR con il tuo smartphone.</a:t>
            </a:r>
          </a:p>
          <a:p>
            <a:r>
              <a:rPr sz="1400"/>
              <a:t>I blocchi di attesa si trovano nella categoria Temporizzazione.</a:t>
            </a:r>
          </a:p>
          <a:p>
            <a:r>
              <a:rPr sz="1400"/>
              <a:t>Ricorda che se non hai uno smartphone per scansionare i codici </a:t>
            </a:r>
            <a:r>
              <a:rPr sz="1400" b="1"/>
              <a:t>QR</a:t>
            </a:r>
            <a:r>
              <a:rPr sz="1400"/>
              <a:t>, puoi premere Apri in questa finestra per aprire il componente sullo stesso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il nostro cuore lampeggiante.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b9df23823fedd3d70de9b9d37f311b00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Tutta la sequenza vive dentro il blocco </a:t>
            </a:r>
            <a:r>
              <a:rPr sz="1400" b="1"/>
              <a:t>quando il programma inizia</a:t>
            </a:r>
            <a:r>
              <a:rPr sz="1400"/>
              <a:t>, che la esegue dall'alto verso il basso: accendi, aspetta, spegni, aspetta — ripetuta più volte, un'istruzione dopo l'altra. Per spegnere il cuore si disegna un pannello vuoto, con tutti i quadratini spenti.</a:t>
            </a:r>
          </a:p>
          <a:p>
            <a:r>
              <a:rPr sz="1400"/>
              <a:t>Clicca sui punti interrogativi per aprire i commenti che spiegano il codice. *Ricorda*: i blocchi di attesa sono nella categoria Temporizzazione.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https://app.protobject.com/generate?heart-blinking&amp;it&amp;dynamic&amp;-1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