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heart-blinking&amp;es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¡Ahora activa el prototipo!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5" sz="quarter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el botón verde &lt;runbutton&gt;INICIAR&lt;/runbutton&gt; y mira tu dispositivo: ¡el </a:t>
            </a:r>
            <a:r>
              <a:rPr sz="1400" b="1"/>
              <a:t>corazón parpadea</a:t>
            </a:r>
            <a:r>
              <a:rPr sz="1400"/>
              <a:t> con el ritmo que programaste!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idx="19" sz="quarter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20" sz="quarter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21" sz="quarter"/>
          </p:nvPr>
        </p:nvSpPr>
        <p:spPr/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¡Tu corazón parpadea! ¿En qué orden se ejecutan las instrucciones de tu secuencia?</a:t>
            </a:r>
          </a:p>
          <a:p>
            <a:r>
              <a:rPr sz="1400"/>
              <a:t>¿Qué pasaría si quitaras las pausas? ¿Y si las hicieras más largas, o más cortas?</a:t>
            </a:r>
          </a:p>
          <a:p>
            <a:r>
              <a:rPr sz="1400"/>
              <a:t>¿En qué otras situaciones del mundo real podrías usar la temporización? Piensa en semáforos, letreros luminosos, juegos o incluso herramientas que usas todos los días.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Corazón Parpadeante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Descubre las secuencias y la temporización: programa un corazón luminoso que se enciende y se apaga con el ritmo que tú decides.</a:t>
            </a:r>
          </a:p>
        </p:txBody>
      </p:sp>
      <p:pic>
        <p:nvPicPr>
          <p:cNvPr id="4" name="Picture Placeholder 3" descr="src_01.2-blinking-heart_cov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es un LED?</a:t>
            </a:r>
          </a:p>
        </p:txBody>
      </p:sp>
      <p:pic>
        <p:nvPicPr>
          <p:cNvPr id="3" name="Picture Placeholder 2" descr="src_01.2-blinking-heart_a-examples1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¿Alguna vez has mirado de cerca la pantalla de tu TV o de tu smartphone? Está compuesta por millones de pequeñas y potentes luces llamadas </a:t>
            </a:r>
            <a:r>
              <a:rPr sz="1400" b="1"/>
              <a:t>LED</a:t>
            </a:r>
            <a:r>
              <a:rPr sz="1400"/>
              <a:t>.</a:t>
            </a:r>
          </a:p>
          <a:p>
            <a:r>
              <a:rPr sz="1400"/>
              <a:t>Los LED están por todas partes a nuestro alrededor, desde los grandes que iluminan una habitación hasta los pequeños que trabajan juntos para crear las imágenes que ves en una pantalla.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¿Y la pantalla del celular?</a:t>
            </a:r>
          </a:p>
        </p:txBody>
      </p:sp>
      <p:pic>
        <p:nvPicPr>
          <p:cNvPr id="3" name="Picture Placeholder 2" descr="src_01.2-blinking-heart_b-led-smartphon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pantalla de tu celular está llena de miles de estos pequeños LED. Cuando ves un video o una foto, son estas luces las que se encienden y se apagan para formar la imagen.</a:t>
            </a:r>
          </a:p>
          <a:p>
            <a:r>
              <a:rPr sz="1400"/>
              <a:t>Nuestro corazón luminoso funciona igual: es un dibujo hecho de LED, y con nuestro código decidimos nosotros cuándo se enciende y cuándo se apaga.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Problema de la Velocidad</a:t>
            </a:r>
          </a:p>
        </p:txBody>
      </p:sp>
      <p:pic>
        <p:nvPicPr>
          <p:cNvPr id="3" name="Picture Placeholder 2" descr="src_01.2-blinking-heart_c-veloc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Aquí va un acertijo: imagina decirle a tu prototipo que encienda el corazón y luego, en la instrucción siguiente, que lo apague. Esperarías ver un destello rápido, ¿verdad? ¡Pero en realidad no verías nada!</a:t>
            </a:r>
          </a:p>
          <a:p>
            <a:r>
              <a:rPr sz="1400"/>
              <a:t>¿Por qué? </a:t>
            </a:r>
            <a:r>
              <a:rPr sz="1400" b="1"/>
              <a:t>¡Las máquinas son increíblemente rápidas!</a:t>
            </a:r>
            <a:r>
              <a:rPr sz="1400"/>
              <a:t> El corazón se enciende, pero se apaga tan rápido que nuestros ojos humanos ni siquiera alcanzan a percibirlo.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Pausa que lo Hace Todo Visible</a:t>
            </a:r>
          </a:p>
        </p:txBody>
      </p:sp>
      <p:pic>
        <p:nvPicPr>
          <p:cNvPr id="3" name="Picture Placeholder 2" descr="src_01.2-blinking-heart_d-attes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Los computadores no pueden adivinar lo que queremos: tenemos que decirles </a:t>
            </a:r>
            <a:r>
              <a:rPr sz="1400" b="1"/>
              <a:t>cuánto tiempo esperar</a:t>
            </a:r>
            <a:r>
              <a:rPr sz="1400"/>
              <a:t> entre una instrucción y la siguiente. Esta acción de hacer una pausa por una duración precisa se llama </a:t>
            </a:r>
            <a:r>
              <a:rPr sz="1400" b="1"/>
              <a:t>temporización</a:t>
            </a:r>
            <a:r>
              <a:rPr sz="1400"/>
              <a:t>.</a:t>
            </a:r>
          </a:p>
          <a:p>
            <a:r>
              <a:rPr sz="1400"/>
              <a:t>En programación podemos medir el tiempo en </a:t>
            </a:r>
            <a:r>
              <a:rPr sz="1400" b="1"/>
              <a:t>segundos</a:t>
            </a:r>
            <a:r>
              <a:rPr sz="1400"/>
              <a:t> o en </a:t>
            </a:r>
            <a:r>
              <a:rPr sz="1400" b="1"/>
              <a:t>milisegundos</a:t>
            </a:r>
            <a:r>
              <a:rPr sz="1400"/>
              <a:t> (1000 milisegundos = 1 segundo). Con una pausa de 400 milisegundos entre el encendido y el apagado, el parpadeo del corazón se vuelve perfectamente visible.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Una Secuencia con Ritmo</a:t>
            </a:r>
          </a:p>
        </p:txBody>
      </p:sp>
      <p:pic>
        <p:nvPicPr>
          <p:cNvPr id="3" name="Picture Placeholder 2" descr="src_01.2-blinking-heart_e-sequenz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533" r="653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En programación, una </a:t>
            </a:r>
            <a:r>
              <a:rPr sz="1400" b="1"/>
              <a:t>secuencia</a:t>
            </a:r>
            <a:r>
              <a:rPr sz="1400"/>
              <a:t> es una serie de instrucciones que se ejecutan una tras otra, en orden estricto, de arriba hacia abajo.</a:t>
            </a:r>
          </a:p>
          <a:p>
            <a:r>
              <a:rPr sz="1400"/>
              <a:t>Nuestra secuencia será: enciende el corazón, espera, apaga el corazón, espera. Y luego otra vez, tantas veces como queramos que el corazón parpadee. Las pausas entre una instrucción y la siguiente son lo que da el </a:t>
            </a:r>
            <a:r>
              <a:rPr sz="1400" b="1"/>
              <a:t>ritmo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Abre Protobject en el computador y presiona Agregar dispositivo, luego selecciona el componente DibujoLED: es el panel donde parpadeará el corazón.</a:t>
            </a:r>
          </a:p>
          <a:p>
            <a:r>
              <a:rPr sz="1400"/>
              <a:t>Escanea el código QR con tu smartphone.</a:t>
            </a:r>
          </a:p>
          <a:p>
            <a:r>
              <a:rPr sz="1400"/>
              <a:t>Los bloques de espera están en la categoría Temporización.</a:t>
            </a:r>
          </a:p>
          <a:p>
            <a:r>
              <a:rPr sz="1400"/>
              <a:t>Recuerda que si no tienes un smartphone para escanear códigos </a:t>
            </a:r>
            <a:r>
              <a:rPr sz="1400" b="1"/>
              <a:t>QR</a:t>
            </a:r>
            <a:r>
              <a:rPr sz="1400"/>
              <a:t>, puedes presionar Abrir en esta ventana para abrir el componente en el mismo computador.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Construyamos nuestro corazón parpadeante.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3b562aabe45b3fe5697a19671b8e913f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Toda la secuencia vive dentro del bloque </a:t>
            </a:r>
            <a:r>
              <a:rPr sz="1400" b="1"/>
              <a:t>cuando el programa empieza</a:t>
            </a:r>
            <a:r>
              <a:rPr sz="1400"/>
              <a:t>, que la ejecuta de arriba hacia abajo: enciende, espera, apaga, espera — repetida varias veces, una instrucción tras otra. Para apagar el corazón se dibuja un panel vacío, con todos los cuadritos apagados.</a:t>
            </a:r>
          </a:p>
          <a:p>
            <a:r>
              <a:rPr sz="1400"/>
              <a:t>Haz clic en los signos de interrogación para abrir los comentarios que explican el código. *Recuerda*: los bloques de espera están en la categoría Temporización.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https://app.protobject.com/generate?heart-blinking&amp;es&amp;dynamic&amp;-1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