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 id="265" r:id="rId17"/>
    <p:sldId id="26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3.png"/><Relationship Id="rId3" Type="http://schemas.openxmlformats.org/officeDocument/2006/relationships/hyperlink" Target="https://app.protobject.com/generate?heart-blinking&amp;en&amp;dynamic&amp;-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Now start the prototype!</a:t>
            </a:r>
          </a:p>
        </p:txBody>
      </p:sp>
      <p:sp>
        <p:nvSpPr>
          <p:cNvPr id="3" name="Picture Placeholder 2"/>
          <p:cNvSpPr>
            <a:spLocks noGrp="1"/>
          </p:cNvSpPr>
          <p:nvPr>
            <p:ph type="pic" idx="15" sz="quarter"/>
          </p:nvPr>
        </p:nvSpPr>
        <p:spPr/>
      </p:sp>
      <p:sp>
        <p:nvSpPr>
          <p:cNvPr id="4" name="Text Placeholder 3"/>
          <p:cNvSpPr>
            <a:spLocks noGrp="1"/>
          </p:cNvSpPr>
          <p:nvPr>
            <p:ph type="body" idx="12" sz="quarter"/>
          </p:nvPr>
        </p:nvSpPr>
        <p:spPr/>
        <p:txBody>
          <a:bodyPr/>
          <a:lstStyle/>
          <a:p>
            <a:r>
              <a:rPr sz="1400"/>
              <a:t>Press the green &lt;runbutton&gt;RUN&lt;/runbutton&gt; button and look at your device: the </a:t>
            </a:r>
            <a:r>
              <a:rPr sz="1400" b="1"/>
              <a:t>heart blinks</a:t>
            </a:r>
            <a:r>
              <a:rPr sz="1400"/>
              <a:t> with the rhythm you programmed!</a:t>
            </a:r>
          </a:p>
        </p:txBody>
      </p:sp>
      <p:sp>
        <p:nvSpPr>
          <p:cNvPr id="5" name="Picture Placeholder 4"/>
          <p:cNvSpPr>
            <a:spLocks noGrp="1"/>
          </p:cNvSpPr>
          <p:nvPr>
            <p:ph type="pic" idx="19" sz="quarter"/>
          </p:nvPr>
        </p:nvSpPr>
        <p:spPr/>
      </p:sp>
      <p:sp>
        <p:nvSpPr>
          <p:cNvPr id="6" name="Picture Placeholder 5"/>
          <p:cNvSpPr>
            <a:spLocks noGrp="1"/>
          </p:cNvSpPr>
          <p:nvPr>
            <p:ph type="pic" idx="20" sz="quarter"/>
          </p:nvPr>
        </p:nvSpPr>
        <p:spPr/>
      </p:sp>
      <p:sp>
        <p:nvSpPr>
          <p:cNvPr id="7" name="Picture Placeholder 6"/>
          <p:cNvSpPr>
            <a:spLocks noGrp="1"/>
          </p:cNvSpPr>
          <p:nvPr>
            <p:ph type="pic" idx="21" sz="quarter"/>
          </p:nvPr>
        </p:nvSpPr>
        <p:spPr/>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Reflect</a:t>
            </a:r>
          </a:p>
        </p:txBody>
      </p:sp>
      <p:sp>
        <p:nvSpPr>
          <p:cNvPr id="4" name="Content Placeholder 3"/>
          <p:cNvSpPr>
            <a:spLocks noGrp="1"/>
          </p:cNvSpPr>
          <p:nvPr>
            <p:ph idx="1"/>
          </p:nvPr>
        </p:nvSpPr>
        <p:spPr/>
        <p:txBody>
          <a:bodyPr/>
          <a:lstStyle/>
          <a:p>
            <a:r>
              <a:rPr sz="1400"/>
              <a:t>Your heart is blinking! In what order do the instructions of your sequence run?</a:t>
            </a:r>
          </a:p>
          <a:p>
            <a:r>
              <a:rPr sz="1400"/>
              <a:t>What would happen if you removed the pauses? And if you made them longer, or shorter?</a:t>
            </a:r>
          </a:p>
          <a:p>
            <a:r>
              <a:rPr sz="1400"/>
              <a:t>In what other real-world situations could you use timing? Think of traffic lights, illuminated signs, games, or even tools you use every day.</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The Blinking Heart</a:t>
            </a:r>
          </a:p>
        </p:txBody>
      </p:sp>
      <p:sp>
        <p:nvSpPr>
          <p:cNvPr id="3" name="Subtitle 2"/>
          <p:cNvSpPr>
            <a:spLocks noGrp="1"/>
          </p:cNvSpPr>
          <p:nvPr>
            <p:ph type="subTitle" idx="1"/>
          </p:nvPr>
        </p:nvSpPr>
        <p:spPr/>
        <p:txBody>
          <a:bodyPr/>
          <a:lstStyle/>
          <a:p>
            <a:r>
              <a:t>Discover sequences and timing: program a glowing heart that turns on and off with the rhythm you decide.</a:t>
            </a:r>
          </a:p>
        </p:txBody>
      </p:sp>
      <p:pic>
        <p:nvPicPr>
          <p:cNvPr id="4" name="Picture Placeholder 3" descr="src_01.2-blinking-heart_cover.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What is an LED?</a:t>
            </a:r>
          </a:p>
        </p:txBody>
      </p:sp>
      <p:pic>
        <p:nvPicPr>
          <p:cNvPr id="3" name="Picture Placeholder 2" descr="src_01.2-blinking-heart_a-examples1.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Have you ever looked closely at the screen of your TV or smartphone? It is made of millions of tiny, powerful lights called </a:t>
            </a:r>
            <a:r>
              <a:rPr sz="1400" b="1"/>
              <a:t>LEDs</a:t>
            </a:r>
            <a:r>
              <a:rPr sz="1400"/>
              <a:t>.</a:t>
            </a:r>
          </a:p>
          <a:p>
            <a:r>
              <a:rPr sz="1400"/>
              <a:t>LEDs are all around us, from the big ones that light up a room to the small ones that work together to create the images you see on a screen.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And the phone screen?</a:t>
            </a:r>
          </a:p>
        </p:txBody>
      </p:sp>
      <p:pic>
        <p:nvPicPr>
          <p:cNvPr id="3" name="Picture Placeholder 2" descr="src_01.2-blinking-heart_b-led-smartphone.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Your phone's screen is full of thousands of these tiny LEDs. When you watch a video or look at a photo, these are the lights turning on and off to form the image.</a:t>
            </a:r>
          </a:p>
          <a:p>
            <a:r>
              <a:rPr sz="1400"/>
              <a:t>Our glowing heart works the same way: it is a drawing made of LEDs, and with our code we decide when it turns on and when it turns off.</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The Speed Problem</a:t>
            </a:r>
          </a:p>
        </p:txBody>
      </p:sp>
      <p:pic>
        <p:nvPicPr>
          <p:cNvPr id="3" name="Picture Placeholder 2" descr="src_01.2-blinking-heart_c-veloce.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Here is a riddle: imagine telling your prototype to turn the heart on and then, in the very next instruction, to turn it off. You would expect to see a quick flash, right? But you would actually see nothing!</a:t>
            </a:r>
          </a:p>
          <a:p>
            <a:r>
              <a:rPr sz="1400"/>
              <a:t>Why? </a:t>
            </a:r>
            <a:r>
              <a:rPr sz="1400" b="1"/>
              <a:t>Machines are incredibly fast!</a:t>
            </a:r>
            <a:r>
              <a:rPr sz="1400"/>
              <a:t> The heart turns on, but it goes dark so quickly that our human eyes cannot even notice it.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The Pause that Makes Everything Visible</a:t>
            </a:r>
          </a:p>
        </p:txBody>
      </p:sp>
      <p:pic>
        <p:nvPicPr>
          <p:cNvPr id="3" name="Picture Placeholder 2" descr="src_01.2-blinking-heart_d-attesa.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Computers cannot guess what we want: we have to tell them </a:t>
            </a:r>
            <a:r>
              <a:rPr sz="1400" b="1"/>
              <a:t>how long to wait</a:t>
            </a:r>
            <a:r>
              <a:rPr sz="1400"/>
              <a:t> between one instruction and the next. This act of pausing for a precise amount of time is called </a:t>
            </a:r>
            <a:r>
              <a:rPr sz="1400" b="1"/>
              <a:t>timing</a:t>
            </a:r>
            <a:r>
              <a:rPr sz="1400"/>
              <a:t>.</a:t>
            </a:r>
          </a:p>
          <a:p>
            <a:r>
              <a:rPr sz="1400"/>
              <a:t>In programming we can measure time in </a:t>
            </a:r>
            <a:r>
              <a:rPr sz="1400" b="1"/>
              <a:t>seconds</a:t>
            </a:r>
            <a:r>
              <a:rPr sz="1400"/>
              <a:t> or in </a:t>
            </a:r>
            <a:r>
              <a:rPr sz="1400" b="1"/>
              <a:t>milliseconds</a:t>
            </a:r>
            <a:r>
              <a:rPr sz="1400"/>
              <a:t> (1000 milliseconds = 1 second). With a 400-millisecond pause between turning on and turning off, the heart's blink becomes perfectly visible.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A Sequence with Rhythm</a:t>
            </a:r>
          </a:p>
        </p:txBody>
      </p:sp>
      <p:pic>
        <p:nvPicPr>
          <p:cNvPr id="3" name="Picture Placeholder 2" descr="src_01.2-blinking-heart_e-sequenza.png"/>
          <p:cNvPicPr>
            <a:picLocks noGrp="1" noChangeAspect="1"/>
          </p:cNvPicPr>
          <p:nvPr>
            <p:ph type="pic" idx="11" sz="quarter"/>
          </p:nvPr>
        </p:nvPicPr>
        <p:blipFill>
          <a:blip r:embed="rId2"/>
          <a:srcRect l="6533" r="6533"/>
          <a:stretch>
            <a:fillRect/>
          </a:stretch>
        </p:blipFill>
        <p:spPr/>
      </p:pic>
      <p:sp>
        <p:nvSpPr>
          <p:cNvPr id="4" name="Text Placeholder 3"/>
          <p:cNvSpPr>
            <a:spLocks noGrp="1"/>
          </p:cNvSpPr>
          <p:nvPr>
            <p:ph type="body" idx="12" sz="quarter"/>
          </p:nvPr>
        </p:nvSpPr>
        <p:spPr/>
        <p:txBody>
          <a:bodyPr/>
          <a:lstStyle/>
          <a:p>
            <a:r>
              <a:rPr sz="1400"/>
              <a:t>In programming, a </a:t>
            </a:r>
            <a:r>
              <a:rPr sz="1400" b="1"/>
              <a:t>sequence</a:t>
            </a:r>
            <a:r>
              <a:rPr sz="1400"/>
              <a:t> is a series of instructions that run one after another, in strict order, from top to bottom.</a:t>
            </a:r>
          </a:p>
          <a:p>
            <a:r>
              <a:rPr sz="1400"/>
              <a:t>Our sequence will be: turn the heart on, wait, turn the heart off, wait. And then again, as many times as we want the heart to blink. The pauses between one instruction and the next are what gives the </a:t>
            </a:r>
            <a:r>
              <a:rPr sz="1400" b="1"/>
              <a:t>rhythm</a:t>
            </a:r>
            <a:r>
              <a:rPr sz="1400"/>
              <a: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Create</a:t>
            </a:r>
          </a:p>
        </p:txBody>
      </p:sp>
      <p:sp>
        <p:nvSpPr>
          <p:cNvPr id="3" name="Text Placeholder 2"/>
          <p:cNvSpPr>
            <a:spLocks noGrp="1"/>
          </p:cNvSpPr>
          <p:nvPr>
            <p:ph type="body" idx="12" sz="quarter"/>
          </p:nvPr>
        </p:nvSpPr>
        <p:spPr/>
        <p:txBody>
          <a:bodyPr/>
          <a:lstStyle/>
          <a:p>
            <a:r>
              <a:rPr sz="1400"/>
              <a:t>Open Protobject on the computer and press Add device, then select the LEDDraw component: it is the panel where the heart will blink.</a:t>
            </a:r>
          </a:p>
          <a:p>
            <a:r>
              <a:rPr sz="1400"/>
              <a:t>Scan the QR code with your smartphone.</a:t>
            </a:r>
          </a:p>
          <a:p>
            <a:r>
              <a:rPr sz="1400"/>
              <a:t>The wait blocks live in the Timing category.</a:t>
            </a:r>
          </a:p>
          <a:p>
            <a:r>
              <a:rPr sz="1400"/>
              <a:t>Remember that if you do not have a smartphone to scan </a:t>
            </a:r>
            <a:r>
              <a:rPr sz="1400" b="1"/>
              <a:t>QR</a:t>
            </a:r>
            <a:r>
              <a:rPr sz="1400"/>
              <a:t> codes, you can press Open in this window to open the component on the same computer.</a:t>
            </a:r>
          </a:p>
        </p:txBody>
      </p:sp>
      <p:sp>
        <p:nvSpPr>
          <p:cNvPr id="4" name="Chart Placeholder 3"/>
          <p:cNvSpPr>
            <a:spLocks noGrp="1"/>
          </p:cNvSpPr>
          <p:nvPr>
            <p:ph type="chart" idx="14" sz="quarter"/>
          </p:nvPr>
        </p:nvSpPr>
        <p:spPr/>
        <p:txBody>
          <a:bodyPr/>
          <a:p>
            <a:r>
              <a:rPr sz="1400"/>
              <a:t>Let's build our blinking heart.</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Code Composition</a:t>
            </a:r>
          </a:p>
        </p:txBody>
      </p:sp>
      <p:pic>
        <p:nvPicPr>
          <p:cNvPr id="3" name="Picture Placeholder 2" descr="screenshot_95557e1a603f25bb9e031352cba538dd.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The whole sequence lives inside the </a:t>
            </a:r>
            <a:r>
              <a:rPr sz="1400" b="1"/>
              <a:t>when the program starts</a:t>
            </a:r>
            <a:r>
              <a:rPr sz="1400"/>
              <a:t> block, which runs it from top to bottom: turn on, wait, turn off, wait — repeated several times, one instruction after another. To turn the heart off you draw an empty panel, with every square switched off.</a:t>
            </a:r>
          </a:p>
          <a:p>
            <a:r>
              <a:rPr sz="1400"/>
              <a:t>Click the question marks to open the comments that explain the code. *Remember*: the wait blocks are in the Timing category.</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https://app.protobject.com/generate?heart-blinking&amp;en&amp;dynamic&amp;-1</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