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heart-on&amp;es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Enciende un Corazón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Da tu primer paso en el mundo de la programación: con una sola instrucción de bloques encenderás un corazón luminoso.</a:t>
            </a:r>
          </a:p>
        </p:txBody>
      </p:sp>
      <p:pic>
        <p:nvPicPr>
          <p:cNvPr id="4" name="Picture Placeholder 3" descr="src_01.1-turn-on-the-heart_cov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la Programación?</a:t>
            </a:r>
          </a:p>
        </p:txBody>
      </p:sp>
      <p:pic>
        <p:nvPicPr>
          <p:cNvPr id="3" name="Picture Placeholder 2" descr="src_01.1-turn-on-the-heart_a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Programar consiste en darle a un computador una serie de instrucciones específicas para completar una tarea. De esta manera, el computador sabe exactamente qué hacer siguiendo los pasos que estableciste.</a:t>
            </a:r>
          </a:p>
          <a:p>
            <a:r>
              <a:rPr sz="1400"/>
              <a:t>Los programadores usan un lenguaje especial que los computadores pueden entender. Lo llamamos </a:t>
            </a:r>
            <a:r>
              <a:rPr sz="1400" b="1"/>
              <a:t>lenguaje de programación</a:t>
            </a:r>
            <a:r>
              <a:rPr sz="1400"/>
              <a:t>, y puede estar basado en texto o en bloques.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Texto vs. Bloques: Dos Maneras de Programar</a:t>
            </a:r>
          </a:p>
        </p:txBody>
      </p:sp>
      <p:pic>
        <p:nvPicPr>
          <p:cNvPr id="3" name="Picture Placeholder 2" descr="src_01.1-turn-on-the-heart_b-text-programm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La </a:t>
            </a:r>
            <a:r>
              <a:rPr sz="1400" b="1"/>
              <a:t>programación textual</a:t>
            </a:r>
            <a:r>
              <a:rPr sz="1400"/>
              <a:t> es como escribir una receta desde cero, usando lenguajes como Python, Java o C++. Puede ser difícil para principiantes.</a:t>
            </a:r>
          </a:p>
          <a:p>
            <a:r>
              <a:rPr sz="1400"/>
              <a:t>La </a:t>
            </a:r>
            <a:r>
              <a:rPr sz="1400" b="1"/>
              <a:t>programación en bloques</a:t>
            </a:r>
            <a:r>
              <a:rPr sz="1400"/>
              <a:t>, en cambio, es como construir con ladrillos LEGO®. Cada bloque es un trozo de código ya hecho que puedes simplemente arrastrar y encajar con otros, sin necesidad de escribir.
¡Este es exactamente el tipo de programación que usamos en Protobject!</a:t>
            </a:r>
          </a:p>
        </p:txBody>
      </p:sp>
      <p:pic>
        <p:nvPicPr>
          <p:cNvPr id="5" name="Picture Placeholder 4" descr="src_01.1-turn-on-the-heart_c-block-programming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Una Instrucción, un Efecto</a:t>
            </a:r>
          </a:p>
        </p:txBody>
      </p:sp>
      <p:pic>
        <p:nvPicPr>
          <p:cNvPr id="3" name="Picture Placeholder 2" descr="src_01.1-turn-on-the-heart_d-un-istruzion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Protobject cada bloque es una </a:t>
            </a:r>
            <a:r>
              <a:rPr sz="1400" b="1"/>
              <a:t>instrucción</a:t>
            </a:r>
            <a:r>
              <a:rPr sz="1400"/>
              <a:t>: una orden que tu dispositivo ejecutará al pie de la letra.</a:t>
            </a:r>
          </a:p>
          <a:p>
            <a:r>
              <a:rPr sz="1400"/>
              <a:t>Hoy usaremos un solo bloque. Ese bloque le dirá a un panel de pequeñas luces — un panel </a:t>
            </a:r>
            <a:r>
              <a:rPr sz="1400" b="1"/>
              <a:t>LED</a:t>
            </a:r>
            <a:r>
              <a:rPr sz="1400"/>
              <a:t> — que muestre un dibujo con forma de corazón. Una sola instrucción, y el corazón se enciende: ¡eso es un programa, el más pequeño del mundo!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Abre Protobject en el computador y presiona Agregar dispositivo, luego selecciona el componente DibujoLED: es el panel donde se encenderá el corazón.</a:t>
            </a:r>
          </a:p>
          <a:p>
            <a:r>
              <a:rPr sz="1400"/>
              <a:t>Escanea el código QR con tu smartphone.</a:t>
            </a:r>
          </a:p>
          <a:p>
            <a:r>
              <a:rPr sz="1400"/>
              <a:t>Recuerda que si no tienes un smartphone para escanear códigos </a:t>
            </a:r>
            <a:r>
              <a:rPr sz="1400" b="1"/>
              <a:t>QR</a:t>
            </a:r>
            <a:r>
              <a:rPr sz="1400"/>
              <a:t>, puedes presionar Abrir en esta ventana para abrir el componente en el mismo computador.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Encendamos un corazón luminoso con Protobject.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884d602ef68c44e36d95d7ff71374e0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Todo programa parte del bloque </a:t>
            </a:r>
            <a:r>
              <a:rPr sz="1400" b="1"/>
              <a:t>cuando el programa empieza</a:t>
            </a:r>
            <a:r>
              <a:rPr sz="1400"/>
              <a:t>: todo lo que pongas dentro se ejecuta en orden. Nuestro programa tiene una sola instrucción: el bloque que dibuja el corazón. Ponla dentro, enciende los cuadritos con forma de corazón, y el programa está listo.</a:t>
            </a:r>
          </a:p>
          <a:p>
            <a:r>
              <a:rPr sz="1400"/>
              <a:t>Haz clic en los signos de interrogación para abrir los comentarios que explican los bloques.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https://app.protobject.com/generate?heart-on&amp;es&amp;dynamic&amp;-1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¡Ahora activa el prototipo!</a:t>
            </a:r>
          </a:p>
        </p:txBody>
      </p:sp>
      <p:pic>
        <p:nvPicPr>
          <p:cNvPr id="3" name="Picture Placeholder 2" descr="src_01.1-turn-on-the-heart_e-cuore-acces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el botón verde &lt;runbutton&gt;INICIAR&lt;/runbutton&gt; y mira tu dispositivo: ¡el </a:t>
            </a:r>
            <a:r>
              <a:rPr sz="1400" b="1"/>
              <a:t>corazón</a:t>
            </a:r>
            <a:r>
              <a:rPr sz="1400"/>
              <a:t> se </a:t>
            </a:r>
            <a:r>
              <a:rPr sz="1400" b="1"/>
              <a:t>enciende</a:t>
            </a:r>
            <a:r>
              <a:rPr sz="1400"/>
              <a:t>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Encendiste el corazón con una sola instrucción. ¿Qué le *ordenaste* exactamente al dispositivo?</a:t>
            </a:r>
          </a:p>
          <a:p>
            <a:r>
              <a:rPr sz="1400"/>
              <a:t>Si quisieras un corazón de otro color, ¿qué cambiarías en el bloque?</a:t>
            </a:r>
          </a:p>
          <a:p>
            <a:r>
              <a:rPr sz="1400"/>
              <a:t>¿Y para apagarlo? ¿Qué instrucción crees que haría falta?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