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changesInfos/changesInfo1.xml" ContentType="application/vnd.ms-powerpoint.changesinfo+xml"/>
  <Override PartName="/ppt/media/image2.svg" ContentType="image/svg+xml"/>
  <Override PartName="/ppt/media/image4.svg" ContentType="image/svg+xml"/>
  <Override PartName="/ppt/media/image6.svg" ContentType="image/svg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revisionInfo.xml" ContentType="application/vnd.ms-powerpoint.revisioninfo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338CA"/>
    <a:srgbClr val="1D4ED8"/>
    <a:srgbClr val="A551F4"/>
    <a:srgbClr val="FFFFFF"/>
    <a:srgbClr val="A16207"/>
    <a:srgbClr val="000000"/>
    <a:srgbClr val="FACC15"/>
    <a:srgbClr val="FFC93C"/>
    <a:srgbClr val="0575B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6D7F994-7B23-4B30-9E0D-141B518001FB}" v="23" dt="2025-09-03T15:49:48.49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11" d="100"/>
          <a:sy n="111" d="100"/>
        </p:scale>
        <p:origin x="558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microsoft.com/office/2016/11/relationships/changesInfo" Target="changesInfos/changesInfo1.xml"/><Relationship Id="rId8" Type="http://schemas.microsoft.com/office/2015/10/relationships/revisionInfo" Target="revisionInfo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lessio Bellino" userId="4d67f9ee-b7e6-436d-9ca9-011d058f5ab9" providerId="ADAL" clId="{D6D7F994-7B23-4B30-9E0D-141B518001FB}"/>
    <pc:docChg chg="undo custSel delSld modMainMaster">
      <pc:chgData name="Alessio Bellino" userId="4d67f9ee-b7e6-436d-9ca9-011d058f5ab9" providerId="ADAL" clId="{D6D7F994-7B23-4B30-9E0D-141B518001FB}" dt="2025-09-03T15:49:48.493" v="146" actId="404"/>
      <pc:docMkLst>
        <pc:docMk/>
      </pc:docMkLst>
      <pc:sldChg chg="del">
        <pc:chgData name="Alessio Bellino" userId="4d67f9ee-b7e6-436d-9ca9-011d058f5ab9" providerId="ADAL" clId="{D6D7F994-7B23-4B30-9E0D-141B518001FB}" dt="2025-08-27T01:13:29.985" v="83" actId="47"/>
        <pc:sldMkLst>
          <pc:docMk/>
          <pc:sldMk cId="1091577834" sldId="256"/>
        </pc:sldMkLst>
      </pc:sldChg>
      <pc:sldChg chg="del">
        <pc:chgData name="Alessio Bellino" userId="4d67f9ee-b7e6-436d-9ca9-011d058f5ab9" providerId="ADAL" clId="{D6D7F994-7B23-4B30-9E0D-141B518001FB}" dt="2025-08-27T01:13:28.949" v="82" actId="47"/>
        <pc:sldMkLst>
          <pc:docMk/>
          <pc:sldMk cId="0" sldId="257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58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59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0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1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2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3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4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5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6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7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8"/>
        </pc:sldMkLst>
      </pc:sldChg>
      <pc:sldMasterChg chg="modSldLayout">
        <pc:chgData name="Alessio Bellino" userId="4d67f9ee-b7e6-436d-9ca9-011d058f5ab9" providerId="ADAL" clId="{D6D7F994-7B23-4B30-9E0D-141B518001FB}" dt="2025-09-03T15:49:48.493" v="146" actId="404"/>
        <pc:sldMasterMkLst>
          <pc:docMk/>
          <pc:sldMasterMk cId="661577070" sldId="2147483648"/>
        </pc:sldMasterMkLst>
        <pc:sldLayoutChg chg="modSp mod">
          <pc:chgData name="Alessio Bellino" userId="4d67f9ee-b7e6-436d-9ca9-011d058f5ab9" providerId="ADAL" clId="{D6D7F994-7B23-4B30-9E0D-141B518001FB}" dt="2025-09-03T15:49:04.125" v="130" actId="403"/>
          <pc:sldLayoutMkLst>
            <pc:docMk/>
            <pc:sldMasterMk cId="661577070" sldId="2147483648"/>
            <pc:sldLayoutMk cId="552119573" sldId="2147483649"/>
          </pc:sldLayoutMkLst>
          <pc:spChg chg="mod">
            <ac:chgData name="Alessio Bellino" userId="4d67f9ee-b7e6-436d-9ca9-011d058f5ab9" providerId="ADAL" clId="{D6D7F994-7B23-4B30-9E0D-141B518001FB}" dt="2025-09-03T15:49:04.125" v="130" actId="403"/>
            <ac:spMkLst>
              <pc:docMk/>
              <pc:sldMasterMk cId="661577070" sldId="2147483648"/>
              <pc:sldLayoutMk cId="552119573" sldId="2147483649"/>
              <ac:spMk id="2" creationId="{F452E439-A5BF-EE24-C08E-1F9F20701E7E}"/>
            </ac:spMkLst>
          </pc:spChg>
          <pc:spChg chg="mod">
            <ac:chgData name="Alessio Bellino" userId="4d67f9ee-b7e6-436d-9ca9-011d058f5ab9" providerId="ADAL" clId="{D6D7F994-7B23-4B30-9E0D-141B518001FB}" dt="2025-09-03T15:29:12.824" v="119" actId="1035"/>
            <ac:spMkLst>
              <pc:docMk/>
              <pc:sldMasterMk cId="661577070" sldId="2147483648"/>
              <pc:sldLayoutMk cId="552119573" sldId="2147483649"/>
              <ac:spMk id="7" creationId="{D9290BF2-0C25-514A-9D89-51E5C7543451}"/>
            </ac:spMkLst>
          </pc:spChg>
        </pc:sldLayoutChg>
        <pc:sldLayoutChg chg="modSp mod">
          <pc:chgData name="Alessio Bellino" userId="4d67f9ee-b7e6-436d-9ca9-011d058f5ab9" providerId="ADAL" clId="{D6D7F994-7B23-4B30-9E0D-141B518001FB}" dt="2025-09-03T15:48:48.805" v="127" actId="404"/>
          <pc:sldLayoutMkLst>
            <pc:docMk/>
            <pc:sldMasterMk cId="661577070" sldId="2147483648"/>
            <pc:sldLayoutMk cId="1168460104" sldId="2147483656"/>
          </pc:sldLayoutMkLst>
          <pc:spChg chg="mod">
            <ac:chgData name="Alessio Bellino" userId="4d67f9ee-b7e6-436d-9ca9-011d058f5ab9" providerId="ADAL" clId="{D6D7F994-7B23-4B30-9E0D-141B518001FB}" dt="2025-09-03T15:48:48.805" v="127" actId="404"/>
            <ac:spMkLst>
              <pc:docMk/>
              <pc:sldMasterMk cId="661577070" sldId="2147483648"/>
              <pc:sldLayoutMk cId="1168460104" sldId="2147483656"/>
              <ac:spMk id="2" creationId="{D7FA4241-75AB-E168-9F15-606C0FA2D9CB}"/>
            </ac:spMkLst>
          </pc:spChg>
          <pc:spChg chg="mod">
            <ac:chgData name="Alessio Bellino" userId="4d67f9ee-b7e6-436d-9ca9-011d058f5ab9" providerId="ADAL" clId="{D6D7F994-7B23-4B30-9E0D-141B518001FB}" dt="2025-09-03T15:29:29.320" v="121" actId="207"/>
            <ac:spMkLst>
              <pc:docMk/>
              <pc:sldMasterMk cId="661577070" sldId="2147483648"/>
              <pc:sldLayoutMk cId="1168460104" sldId="2147483656"/>
              <ac:spMk id="4" creationId="{A9CE6CAF-4FD0-1FA1-1965-C06A9FCE86EB}"/>
            </ac:spMkLst>
          </pc:spChg>
        </pc:sldLayoutChg>
        <pc:sldLayoutChg chg="modSp mod">
          <pc:chgData name="Alessio Bellino" userId="4d67f9ee-b7e6-436d-9ca9-011d058f5ab9" providerId="ADAL" clId="{D6D7F994-7B23-4B30-9E0D-141B518001FB}" dt="2025-09-03T15:49:12.616" v="132" actId="404"/>
          <pc:sldLayoutMkLst>
            <pc:docMk/>
            <pc:sldMasterMk cId="661577070" sldId="2147483648"/>
            <pc:sldLayoutMk cId="892857456" sldId="2147483657"/>
          </pc:sldLayoutMkLst>
          <pc:spChg chg="mod">
            <ac:chgData name="Alessio Bellino" userId="4d67f9ee-b7e6-436d-9ca9-011d058f5ab9" providerId="ADAL" clId="{D6D7F994-7B23-4B30-9E0D-141B518001FB}" dt="2025-09-03T15:49:12.616" v="132" actId="404"/>
            <ac:spMkLst>
              <pc:docMk/>
              <pc:sldMasterMk cId="661577070" sldId="2147483648"/>
              <pc:sldLayoutMk cId="892857456" sldId="2147483657"/>
              <ac:spMk id="2" creationId="{D7FA4241-75AB-E168-9F15-606C0FA2D9CB}"/>
            </ac:spMkLst>
          </pc:spChg>
          <pc:spChg chg="mod">
            <ac:chgData name="Alessio Bellino" userId="4d67f9ee-b7e6-436d-9ca9-011d058f5ab9" providerId="ADAL" clId="{D6D7F994-7B23-4B30-9E0D-141B518001FB}" dt="2025-09-03T15:29:23.023" v="120" actId="207"/>
            <ac:spMkLst>
              <pc:docMk/>
              <pc:sldMasterMk cId="661577070" sldId="2147483648"/>
              <pc:sldLayoutMk cId="892857456" sldId="2147483657"/>
              <ac:spMk id="4" creationId="{A9CE6CAF-4FD0-1FA1-1965-C06A9FCE86EB}"/>
            </ac:spMkLst>
          </pc:spChg>
        </pc:sldLayoutChg>
        <pc:sldLayoutChg chg="modSp mod">
          <pc:chgData name="Alessio Bellino" userId="4d67f9ee-b7e6-436d-9ca9-011d058f5ab9" providerId="ADAL" clId="{D6D7F994-7B23-4B30-9E0D-141B518001FB}" dt="2025-09-03T15:49:21.285" v="134" actId="404"/>
          <pc:sldLayoutMkLst>
            <pc:docMk/>
            <pc:sldMasterMk cId="661577070" sldId="2147483648"/>
            <pc:sldLayoutMk cId="2348620504" sldId="2147483658"/>
          </pc:sldLayoutMkLst>
          <pc:spChg chg="mod">
            <ac:chgData name="Alessio Bellino" userId="4d67f9ee-b7e6-436d-9ca9-011d058f5ab9" providerId="ADAL" clId="{D6D7F994-7B23-4B30-9E0D-141B518001FB}" dt="2025-09-03T15:49:21.285" v="134" actId="404"/>
            <ac:spMkLst>
              <pc:docMk/>
              <pc:sldMasterMk cId="661577070" sldId="2147483648"/>
              <pc:sldLayoutMk cId="2348620504" sldId="2147483658"/>
              <ac:spMk id="2" creationId="{D7FA4241-75AB-E168-9F15-606C0FA2D9CB}"/>
            </ac:spMkLst>
          </pc:spChg>
          <pc:spChg chg="mod">
            <ac:chgData name="Alessio Bellino" userId="4d67f9ee-b7e6-436d-9ca9-011d058f5ab9" providerId="ADAL" clId="{D6D7F994-7B23-4B30-9E0D-141B518001FB}" dt="2025-09-03T15:29:01.370" v="113" actId="207"/>
            <ac:spMkLst>
              <pc:docMk/>
              <pc:sldMasterMk cId="661577070" sldId="2147483648"/>
              <pc:sldLayoutMk cId="2348620504" sldId="2147483658"/>
              <ac:spMk id="4" creationId="{A9CE6CAF-4FD0-1FA1-1965-C06A9FCE86EB}"/>
            </ac:spMkLst>
          </pc:spChg>
        </pc:sldLayoutChg>
        <pc:sldLayoutChg chg="addSp delSp modSp mod">
          <pc:chgData name="Alessio Bellino" userId="4d67f9ee-b7e6-436d-9ca9-011d058f5ab9" providerId="ADAL" clId="{D6D7F994-7B23-4B30-9E0D-141B518001FB}" dt="2025-09-03T15:49:28.125" v="136" actId="404"/>
          <pc:sldLayoutMkLst>
            <pc:docMk/>
            <pc:sldMasterMk cId="661577070" sldId="2147483648"/>
            <pc:sldLayoutMk cId="1471266884" sldId="2147483659"/>
          </pc:sldLayoutMkLst>
          <pc:spChg chg="mod">
            <ac:chgData name="Alessio Bellino" userId="4d67f9ee-b7e6-436d-9ca9-011d058f5ab9" providerId="ADAL" clId="{D6D7F994-7B23-4B30-9E0D-141B518001FB}" dt="2025-09-03T15:49:28.125" v="136" actId="404"/>
            <ac:spMkLst>
              <pc:docMk/>
              <pc:sldMasterMk cId="661577070" sldId="2147483648"/>
              <pc:sldLayoutMk cId="1471266884" sldId="2147483659"/>
              <ac:spMk id="2" creationId="{D7FA4241-75AB-E168-9F15-606C0FA2D9CB}"/>
            </ac:spMkLst>
          </pc:spChg>
          <pc:spChg chg="add mod">
            <ac:chgData name="Alessio Bellino" userId="4d67f9ee-b7e6-436d-9ca9-011d058f5ab9" providerId="ADAL" clId="{D6D7F994-7B23-4B30-9E0D-141B518001FB}" dt="2025-08-27T01:11:08.780" v="46" actId="1035"/>
            <ac:spMkLst>
              <pc:docMk/>
              <pc:sldMasterMk cId="661577070" sldId="2147483648"/>
              <pc:sldLayoutMk cId="1471266884" sldId="2147483659"/>
              <ac:spMk id="3" creationId="{F876292C-B4E7-FCE3-1E74-154C919298A3}"/>
            </ac:spMkLst>
          </pc:spChg>
          <pc:spChg chg="mod">
            <ac:chgData name="Alessio Bellino" userId="4d67f9ee-b7e6-436d-9ca9-011d058f5ab9" providerId="ADAL" clId="{D6D7F994-7B23-4B30-9E0D-141B518001FB}" dt="2025-09-03T15:29:00.979" v="112" actId="207"/>
            <ac:spMkLst>
              <pc:docMk/>
              <pc:sldMasterMk cId="661577070" sldId="2147483648"/>
              <pc:sldLayoutMk cId="1471266884" sldId="2147483659"/>
              <ac:spMk id="4" creationId="{A9CE6CAF-4FD0-1FA1-1965-C06A9FCE86EB}"/>
            </ac:spMkLst>
          </pc:spChg>
          <pc:spChg chg="add mod">
            <ac:chgData name="Alessio Bellino" userId="4d67f9ee-b7e6-436d-9ca9-011d058f5ab9" providerId="ADAL" clId="{D6D7F994-7B23-4B30-9E0D-141B518001FB}" dt="2025-08-27T01:10:37.653" v="27" actId="1076"/>
            <ac:spMkLst>
              <pc:docMk/>
              <pc:sldMasterMk cId="661577070" sldId="2147483648"/>
              <pc:sldLayoutMk cId="1471266884" sldId="2147483659"/>
              <ac:spMk id="5" creationId="{6F44FAD5-85C0-5126-BEBB-39AE90164067}"/>
            </ac:spMkLst>
          </pc:spChg>
          <pc:spChg chg="add mod">
            <ac:chgData name="Alessio Bellino" userId="4d67f9ee-b7e6-436d-9ca9-011d058f5ab9" providerId="ADAL" clId="{D6D7F994-7B23-4B30-9E0D-141B518001FB}" dt="2025-08-27T01:10:37.653" v="27" actId="1076"/>
            <ac:spMkLst>
              <pc:docMk/>
              <pc:sldMasterMk cId="661577070" sldId="2147483648"/>
              <pc:sldLayoutMk cId="1471266884" sldId="2147483659"/>
              <ac:spMk id="6" creationId="{5E15C401-2708-BE2C-313C-6E972121150A}"/>
            </ac:spMkLst>
          </pc:spChg>
          <pc:spChg chg="mod">
            <ac:chgData name="Alessio Bellino" userId="4d67f9ee-b7e6-436d-9ca9-011d058f5ab9" providerId="ADAL" clId="{D6D7F994-7B23-4B30-9E0D-141B518001FB}" dt="2025-08-27T01:11:08.780" v="46" actId="1035"/>
            <ac:spMkLst>
              <pc:docMk/>
              <pc:sldMasterMk cId="661577070" sldId="2147483648"/>
              <pc:sldLayoutMk cId="1471266884" sldId="2147483659"/>
              <ac:spMk id="10" creationId="{7EE5EA41-8A93-19E6-0938-921548C16043}"/>
            </ac:spMkLst>
          </pc:spChg>
          <pc:spChg chg="mod">
            <ac:chgData name="Alessio Bellino" userId="4d67f9ee-b7e6-436d-9ca9-011d058f5ab9" providerId="ADAL" clId="{D6D7F994-7B23-4B30-9E0D-141B518001FB}" dt="2025-08-27T01:11:37.001" v="74" actId="14100"/>
            <ac:spMkLst>
              <pc:docMk/>
              <pc:sldMasterMk cId="661577070" sldId="2147483648"/>
              <pc:sldLayoutMk cId="1471266884" sldId="2147483659"/>
              <ac:spMk id="13" creationId="{33A5CA17-0E07-7C00-D057-B222092BBE90}"/>
            </ac:spMkLst>
          </pc:spChg>
        </pc:sldLayoutChg>
        <pc:sldLayoutChg chg="addSp delSp modSp mod">
          <pc:chgData name="Alessio Bellino" userId="4d67f9ee-b7e6-436d-9ca9-011d058f5ab9" providerId="ADAL" clId="{D6D7F994-7B23-4B30-9E0D-141B518001FB}" dt="2025-09-03T15:48:58.086" v="129" actId="403"/>
          <pc:sldLayoutMkLst>
            <pc:docMk/>
            <pc:sldMasterMk cId="661577070" sldId="2147483648"/>
            <pc:sldLayoutMk cId="1862163226" sldId="2147483660"/>
          </pc:sldLayoutMkLst>
          <pc:spChg chg="mod">
            <ac:chgData name="Alessio Bellino" userId="4d67f9ee-b7e6-436d-9ca9-011d058f5ab9" providerId="ADAL" clId="{D6D7F994-7B23-4B30-9E0D-141B518001FB}" dt="2025-09-03T15:48:58.086" v="129" actId="403"/>
            <ac:spMkLst>
              <pc:docMk/>
              <pc:sldMasterMk cId="661577070" sldId="2147483648"/>
              <pc:sldLayoutMk cId="1862163226" sldId="2147483660"/>
              <ac:spMk id="2" creationId="{F452E439-A5BF-EE24-C08E-1F9F20701E7E}"/>
            </ac:spMkLst>
          </pc:spChg>
          <pc:spChg chg="mod">
            <ac:chgData name="Alessio Bellino" userId="4d67f9ee-b7e6-436d-9ca9-011d058f5ab9" providerId="ADAL" clId="{D6D7F994-7B23-4B30-9E0D-141B518001FB}" dt="2025-09-03T15:29:32.545" v="122" actId="207"/>
            <ac:spMkLst>
              <pc:docMk/>
              <pc:sldMasterMk cId="661577070" sldId="2147483648"/>
              <pc:sldLayoutMk cId="1862163226" sldId="2147483660"/>
              <ac:spMk id="7" creationId="{D9290BF2-0C25-514A-9D89-51E5C7543451}"/>
            </ac:spMkLst>
          </pc:spChg>
        </pc:sldLayoutChg>
        <pc:sldLayoutChg chg="modSp mod">
          <pc:chgData name="Alessio Bellino" userId="4d67f9ee-b7e6-436d-9ca9-011d058f5ab9" providerId="ADAL" clId="{D6D7F994-7B23-4B30-9E0D-141B518001FB}" dt="2025-09-03T15:49:36.430" v="140" actId="404"/>
          <pc:sldLayoutMkLst>
            <pc:docMk/>
            <pc:sldMasterMk cId="661577070" sldId="2147483648"/>
            <pc:sldLayoutMk cId="4274332006" sldId="2147483661"/>
          </pc:sldLayoutMkLst>
          <pc:spChg chg="mod">
            <ac:chgData name="Alessio Bellino" userId="4d67f9ee-b7e6-436d-9ca9-011d058f5ab9" providerId="ADAL" clId="{D6D7F994-7B23-4B30-9E0D-141B518001FB}" dt="2025-09-03T15:49:36.430" v="140" actId="404"/>
            <ac:spMkLst>
              <pc:docMk/>
              <pc:sldMasterMk cId="661577070" sldId="2147483648"/>
              <pc:sldLayoutMk cId="4274332006" sldId="2147483661"/>
              <ac:spMk id="2" creationId="{D7FA4241-75AB-E168-9F15-606C0FA2D9CB}"/>
            </ac:spMkLst>
          </pc:spChg>
          <pc:spChg chg="mod">
            <ac:chgData name="Alessio Bellino" userId="4d67f9ee-b7e6-436d-9ca9-011d058f5ab9" providerId="ADAL" clId="{D6D7F994-7B23-4B30-9E0D-141B518001FB}" dt="2025-09-03T15:29:00.051" v="110" actId="207"/>
            <ac:spMkLst>
              <pc:docMk/>
              <pc:sldMasterMk cId="661577070" sldId="2147483648"/>
              <pc:sldLayoutMk cId="4274332006" sldId="2147483661"/>
              <ac:spMk id="6" creationId="{A414259A-EE28-0473-21CE-0257CE7539E5}"/>
            </ac:spMkLst>
          </pc:spChg>
        </pc:sldLayoutChg>
        <pc:sldLayoutChg chg="modSp mod">
          <pc:chgData name="Alessio Bellino" userId="4d67f9ee-b7e6-436d-9ca9-011d058f5ab9" providerId="ADAL" clId="{D6D7F994-7B23-4B30-9E0D-141B518001FB}" dt="2025-09-03T15:49:33.029" v="138" actId="404"/>
          <pc:sldLayoutMkLst>
            <pc:docMk/>
            <pc:sldMasterMk cId="661577070" sldId="2147483648"/>
            <pc:sldLayoutMk cId="708463557" sldId="2147483662"/>
          </pc:sldLayoutMkLst>
          <pc:spChg chg="mod">
            <ac:chgData name="Alessio Bellino" userId="4d67f9ee-b7e6-436d-9ca9-011d058f5ab9" providerId="ADAL" clId="{D6D7F994-7B23-4B30-9E0D-141B518001FB}" dt="2025-09-03T15:49:33.029" v="138" actId="404"/>
            <ac:spMkLst>
              <pc:docMk/>
              <pc:sldMasterMk cId="661577070" sldId="2147483648"/>
              <pc:sldLayoutMk cId="708463557" sldId="2147483662"/>
              <ac:spMk id="2" creationId="{D7FA4241-75AB-E168-9F15-606C0FA2D9CB}"/>
            </ac:spMkLst>
          </pc:spChg>
          <pc:spChg chg="mod">
            <ac:chgData name="Alessio Bellino" userId="4d67f9ee-b7e6-436d-9ca9-011d058f5ab9" providerId="ADAL" clId="{D6D7F994-7B23-4B30-9E0D-141B518001FB}" dt="2025-09-03T15:29:00.547" v="111" actId="207"/>
            <ac:spMkLst>
              <pc:docMk/>
              <pc:sldMasterMk cId="661577070" sldId="2147483648"/>
              <pc:sldLayoutMk cId="708463557" sldId="2147483662"/>
              <ac:spMk id="6" creationId="{A414259A-EE28-0473-21CE-0257CE7539E5}"/>
            </ac:spMkLst>
          </pc:spChg>
        </pc:sldLayoutChg>
        <pc:sldLayoutChg chg="modSp mod">
          <pc:chgData name="Alessio Bellino" userId="4d67f9ee-b7e6-436d-9ca9-011d058f5ab9" providerId="ADAL" clId="{D6D7F994-7B23-4B30-9E0D-141B518001FB}" dt="2025-09-03T15:49:48.493" v="146" actId="404"/>
          <pc:sldLayoutMkLst>
            <pc:docMk/>
            <pc:sldMasterMk cId="661577070" sldId="2147483648"/>
            <pc:sldLayoutMk cId="1162041891" sldId="2147483663"/>
          </pc:sldLayoutMkLst>
          <pc:spChg chg="mod">
            <ac:chgData name="Alessio Bellino" userId="4d67f9ee-b7e6-436d-9ca9-011d058f5ab9" providerId="ADAL" clId="{D6D7F994-7B23-4B30-9E0D-141B518001FB}" dt="2025-09-03T15:49:48.493" v="146" actId="404"/>
            <ac:spMkLst>
              <pc:docMk/>
              <pc:sldMasterMk cId="661577070" sldId="2147483648"/>
              <pc:sldLayoutMk cId="1162041891" sldId="2147483663"/>
              <ac:spMk id="2" creationId="{D7FA4241-75AB-E168-9F15-606C0FA2D9CB}"/>
            </ac:spMkLst>
          </pc:spChg>
          <pc:spChg chg="mod">
            <ac:chgData name="Alessio Bellino" userId="4d67f9ee-b7e6-436d-9ca9-011d058f5ab9" providerId="ADAL" clId="{D6D7F994-7B23-4B30-9E0D-141B518001FB}" dt="2025-09-03T15:49:46.156" v="144" actId="403"/>
            <ac:spMkLst>
              <pc:docMk/>
              <pc:sldMasterMk cId="661577070" sldId="2147483648"/>
              <pc:sldLayoutMk cId="1162041891" sldId="2147483663"/>
              <ac:spMk id="6" creationId="{A414259A-EE28-0473-21CE-0257CE7539E5}"/>
            </ac:spMkLst>
          </pc:spChg>
        </pc:sldLayoutChg>
      </pc:sldMasterChg>
    </pc:docChg>
  </pc:docChgLst>
</pc:chgInfo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svg"/><Relationship Id="rId4" Type="http://schemas.openxmlformats.org/officeDocument/2006/relationships/image" Target="../media/image3.png"/><Relationship Id="rId5" Type="http://schemas.openxmlformats.org/officeDocument/2006/relationships/image" Target="../media/image4.svg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D9290BF2-0C25-514A-9D89-51E5C7543451}"/>
              </a:ext>
            </a:extLst>
          </p:cNvPr>
          <p:cNvSpPr/>
          <p:nvPr userDrawn="1"/>
        </p:nvSpPr>
        <p:spPr>
          <a:xfrm>
            <a:off x="0" y="0"/>
            <a:ext cx="12192001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 anchorCtr="0"/>
          <a:lstStyle/>
          <a:p>
            <a:pPr algn="ctr"/>
            <a:endParaRPr lang="en-US" dirty="0"/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B1EBC41C-1973-BA75-6DA5-7476F2924EA7}"/>
              </a:ext>
            </a:extLst>
          </p:cNvPr>
          <p:cNvSpPr/>
          <p:nvPr userDrawn="1"/>
        </p:nvSpPr>
        <p:spPr>
          <a:xfrm>
            <a:off x="313509" y="1384663"/>
            <a:ext cx="11529241" cy="5130437"/>
          </a:xfrm>
          <a:prstGeom prst="roundRect">
            <a:avLst>
              <a:gd name="adj" fmla="val 3565"/>
            </a:avLst>
          </a:prstGeom>
          <a:solidFill>
            <a:srgbClr val="FACC1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452E439-A5BF-EE24-C08E-1F9F20701E7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49250" y="332438"/>
            <a:ext cx="9702800" cy="498598"/>
          </a:xfrm>
        </p:spPr>
        <p:txBody>
          <a:bodyPr lIns="0" tIns="0" rIns="0" bIns="0" anchor="ctr" anchorCtr="0">
            <a:spAutoFit/>
          </a:bodyPr>
          <a:lstStyle>
            <a:lvl1pPr algn="l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B2B2810-E0CF-406E-4F44-3A1E40441DD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19394" y="3354907"/>
            <a:ext cx="2755326" cy="2828179"/>
          </a:xfrm>
        </p:spPr>
        <p:txBody>
          <a:bodyPr lIns="0" tIns="0" rIns="0" bIns="0" anchor="b" anchorCtr="0"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5E4B69F6-FE45-27AD-6411-FD4BBF3B0AE0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684945" y="1769366"/>
            <a:ext cx="7745054" cy="4413720"/>
          </a:xfrm>
          <a:prstGeom prst="roundRect">
            <a:avLst>
              <a:gd name="adj" fmla="val 3456"/>
            </a:avLst>
          </a:prstGeom>
          <a:noFill/>
          <a:ln w="57150">
            <a:solidFill>
              <a:srgbClr val="FFFFFF"/>
            </a:solidFill>
          </a:ln>
        </p:spPr>
        <p:txBody>
          <a:bodyPr/>
          <a:lstStyle/>
          <a:p>
            <a:endParaRPr lang="en-US"/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AB9BB7E5-C85F-0334-276C-7C712C2ED2F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202626" y="388103"/>
            <a:ext cx="1640124" cy="369739"/>
          </a:xfrm>
          <a:prstGeom prst="rect">
            <a:avLst/>
          </a:prstGeom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1079A8B7-BAF0-EF58-AC85-EFDE61C90324}"/>
              </a:ext>
            </a:extLst>
          </p:cNvPr>
          <p:cNvGrpSpPr/>
          <p:nvPr userDrawn="1"/>
        </p:nvGrpSpPr>
        <p:grpSpPr>
          <a:xfrm>
            <a:off x="719394" y="1776715"/>
            <a:ext cx="1383463" cy="1317216"/>
            <a:chOff x="1784610" y="2330845"/>
            <a:chExt cx="1383463" cy="1317216"/>
          </a:xfrm>
        </p:grpSpPr>
        <p:sp>
          <p:nvSpPr>
            <p:cNvPr id="11" name="Rectangle: Rounded Corners 10">
              <a:extLst>
                <a:ext uri="{FF2B5EF4-FFF2-40B4-BE49-F238E27FC236}">
                  <a16:creationId xmlns:a16="http://schemas.microsoft.com/office/drawing/2014/main" id="{6EA8E70E-EF90-8C91-7557-6DA5901AE857}"/>
                </a:ext>
              </a:extLst>
            </p:cNvPr>
            <p:cNvSpPr/>
            <p:nvPr userDrawn="1"/>
          </p:nvSpPr>
          <p:spPr>
            <a:xfrm>
              <a:off x="1784610" y="2330845"/>
              <a:ext cx="1383463" cy="1317216"/>
            </a:xfrm>
            <a:prstGeom prst="roundRect">
              <a:avLst>
                <a:gd name="adj" fmla="val 8403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5" name="Graphic 4">
              <a:extLst>
                <a:ext uri="{FF2B5EF4-FFF2-40B4-BE49-F238E27FC236}">
                  <a16:creationId xmlns:a16="http://schemas.microsoft.com/office/drawing/2014/main" id="{D9C78F5D-0C65-AD3C-3EA2-AE6C8BBC813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2072559" y="2451078"/>
              <a:ext cx="807564" cy="107675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5521195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284374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at-to-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D9290BF2-0C25-514A-9D89-51E5C7543451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 anchorCtr="0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452E439-A5BF-EE24-C08E-1F9F20701E7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57517" y="352860"/>
            <a:ext cx="11489043" cy="498598"/>
          </a:xfrm>
        </p:spPr>
        <p:txBody>
          <a:bodyPr wrap="square" lIns="0" tIns="0" rIns="0" bIns="0" anchor="ctr" anchorCtr="0">
            <a:spAutoFit/>
          </a:bodyPr>
          <a:lstStyle>
            <a:lvl1pPr algn="ctr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5E4B69F6-FE45-27AD-6411-FD4BBF3B0AE0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1441138" y="1197600"/>
            <a:ext cx="9331959" cy="5318057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57150">
            <a:noFill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21632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e-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ckground_shape">
            <a:extLst>
              <a:ext uri="{FF2B5EF4-FFF2-40B4-BE49-F238E27FC236}">
                <a16:creationId xmlns:a16="http://schemas.microsoft.com/office/drawing/2014/main" id="{A9CE6CAF-4FD0-1FA1-1965-C06A9FCE86EB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FA4241-75AB-E168-9F15-606C0FA2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2629" y="405753"/>
            <a:ext cx="11509172" cy="498598"/>
          </a:xfrm>
        </p:spPr>
        <p:txBody>
          <a:bodyPr wrap="square" lIns="0" tIns="0" rIns="0" bIns="0">
            <a:spAutoFit/>
          </a:bodyPr>
          <a:lstStyle>
            <a:lvl1pPr algn="l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5">
            <a:extLst>
              <a:ext uri="{FF2B5EF4-FFF2-40B4-BE49-F238E27FC236}">
                <a16:creationId xmlns:a16="http://schemas.microsoft.com/office/drawing/2014/main" id="{BA157ECE-584D-D58C-7F05-1EEA65307A8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42468" y="2107350"/>
            <a:ext cx="7742784" cy="4412426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5715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ED1E4EC-C8D3-C56F-F489-179CD2CF7B6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469867" y="2107347"/>
            <a:ext cx="3379665" cy="4412427"/>
          </a:xfrm>
          <a:prstGeom prst="roundRect">
            <a:avLst>
              <a:gd name="adj" fmla="val 4602"/>
            </a:avLst>
          </a:prstGeom>
          <a:solidFill>
            <a:srgbClr val="000000">
              <a:alpha val="50000"/>
            </a:srgbClr>
          </a:solidFill>
        </p:spPr>
        <p:txBody>
          <a:bodyPr anchor="ctr" anchorCtr="0"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684601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-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ckground_shape">
            <a:extLst>
              <a:ext uri="{FF2B5EF4-FFF2-40B4-BE49-F238E27FC236}">
                <a16:creationId xmlns:a16="http://schemas.microsoft.com/office/drawing/2014/main" id="{A9CE6CAF-4FD0-1FA1-1965-C06A9FCE86EB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FA4241-75AB-E168-9F15-606C0FA2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6207" y="401133"/>
            <a:ext cx="11505434" cy="498598"/>
          </a:xfrm>
        </p:spPr>
        <p:txBody>
          <a:bodyPr wrap="square" lIns="0" tIns="0" rIns="0" bIns="0">
            <a:spAutoFit/>
          </a:bodyPr>
          <a:lstStyle>
            <a:lvl1pPr algn="l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5">
            <a:extLst>
              <a:ext uri="{FF2B5EF4-FFF2-40B4-BE49-F238E27FC236}">
                <a16:creationId xmlns:a16="http://schemas.microsoft.com/office/drawing/2014/main" id="{BA157ECE-584D-D58C-7F05-1EEA65307A8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45152" y="1376583"/>
            <a:ext cx="5483524" cy="3124928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5715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ED1E4EC-C8D3-C56F-F489-179CD2CF7B6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45151" y="4836160"/>
            <a:ext cx="11505434" cy="1692886"/>
          </a:xfrm>
          <a:prstGeom prst="roundRect">
            <a:avLst>
              <a:gd name="adj" fmla="val 9302"/>
            </a:avLst>
          </a:prstGeom>
          <a:solidFill>
            <a:srgbClr val="000000">
              <a:alpha val="40000"/>
            </a:srgbClr>
          </a:solidFill>
        </p:spPr>
        <p:txBody>
          <a:bodyPr anchor="ctr" anchorCtr="0"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Picture Placeholder 5">
            <a:extLst>
              <a:ext uri="{FF2B5EF4-FFF2-40B4-BE49-F238E27FC236}">
                <a16:creationId xmlns:a16="http://schemas.microsoft.com/office/drawing/2014/main" id="{0DF48D15-1243-3CFE-9BF8-52297AA92FD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363324" y="1376583"/>
            <a:ext cx="5483524" cy="3124928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57150">
            <a:noFill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8574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-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ckground_shape">
            <a:extLst>
              <a:ext uri="{FF2B5EF4-FFF2-40B4-BE49-F238E27FC236}">
                <a16:creationId xmlns:a16="http://schemas.microsoft.com/office/drawing/2014/main" id="{A9CE6CAF-4FD0-1FA1-1965-C06A9FCE86EB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FA4241-75AB-E168-9F15-606C0FA2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0845" y="399603"/>
            <a:ext cx="11516880" cy="498598"/>
          </a:xfrm>
        </p:spPr>
        <p:txBody>
          <a:bodyPr wrap="square" lIns="0" tIns="0" rIns="0" bIns="0">
            <a:spAutoFit/>
          </a:bodyPr>
          <a:lstStyle>
            <a:lvl1pPr algn="ctr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5">
            <a:extLst>
              <a:ext uri="{FF2B5EF4-FFF2-40B4-BE49-F238E27FC236}">
                <a16:creationId xmlns:a16="http://schemas.microsoft.com/office/drawing/2014/main" id="{BA157ECE-584D-D58C-7F05-1EEA65307A8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33375" y="1346630"/>
            <a:ext cx="3577086" cy="2038495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ED1E4EC-C8D3-C56F-F489-179CD2CF7B6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33375" y="3774775"/>
            <a:ext cx="11524350" cy="2757636"/>
          </a:xfrm>
          <a:prstGeom prst="roundRect">
            <a:avLst>
              <a:gd name="adj" fmla="val 4836"/>
            </a:avLst>
          </a:prstGeom>
          <a:solidFill>
            <a:srgbClr val="000000">
              <a:alpha val="40000"/>
            </a:srgbClr>
          </a:solidFill>
        </p:spPr>
        <p:txBody>
          <a:bodyPr anchor="ctr" anchorCtr="0"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F2FA5519-3AB3-CEC1-AE02-532EC2CCB4D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307007" y="1346630"/>
            <a:ext cx="3577086" cy="2038495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9" name="Picture Placeholder 5">
            <a:extLst>
              <a:ext uri="{FF2B5EF4-FFF2-40B4-BE49-F238E27FC236}">
                <a16:creationId xmlns:a16="http://schemas.microsoft.com/office/drawing/2014/main" id="{31B82278-DD8A-4CE0-788E-1B913AF1EBB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280639" y="1346630"/>
            <a:ext cx="3577086" cy="2038495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86205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-img">
    <p:bg>
      <p:bgPr>
        <a:solidFill>
          <a:srgbClr val="000000">
            <a:alpha val="4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ckground_shape">
            <a:extLst>
              <a:ext uri="{FF2B5EF4-FFF2-40B4-BE49-F238E27FC236}">
                <a16:creationId xmlns:a16="http://schemas.microsoft.com/office/drawing/2014/main" id="{A9CE6CAF-4FD0-1FA1-1965-C06A9FCE86EB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FA4241-75AB-E168-9F15-606C0FA2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1745" y="396509"/>
            <a:ext cx="11508510" cy="498598"/>
          </a:xfrm>
        </p:spPr>
        <p:txBody>
          <a:bodyPr wrap="square" lIns="0" tIns="0" rIns="0" bIns="0">
            <a:spAutoFit/>
          </a:bodyPr>
          <a:lstStyle>
            <a:lvl1pPr algn="ctr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0" name="Picture Placeholder 5">
            <a:extLst>
              <a:ext uri="{FF2B5EF4-FFF2-40B4-BE49-F238E27FC236}">
                <a16:creationId xmlns:a16="http://schemas.microsoft.com/office/drawing/2014/main" id="{7EE5EA41-8A93-19E6-0938-921548C1604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336974" y="1330039"/>
            <a:ext cx="3898598" cy="2221717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3" name="Text Placeholder 6">
            <a:extLst>
              <a:ext uri="{FF2B5EF4-FFF2-40B4-BE49-F238E27FC236}">
                <a16:creationId xmlns:a16="http://schemas.microsoft.com/office/drawing/2014/main" id="{33A5CA17-0E07-7C00-D057-B222092BBE9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793018" y="1335991"/>
            <a:ext cx="3062205" cy="5180899"/>
          </a:xfrm>
          <a:prstGeom prst="roundRect">
            <a:avLst>
              <a:gd name="adj" fmla="val 3016"/>
            </a:avLst>
          </a:prstGeom>
          <a:solidFill>
            <a:schemeClr val="tx1">
              <a:lumMod val="85000"/>
              <a:lumOff val="15000"/>
            </a:schemeClr>
          </a:solidFill>
        </p:spPr>
        <p:txBody>
          <a:bodyPr anchor="ctr" anchorCtr="0"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" name="Picture Placeholder 5">
            <a:extLst>
              <a:ext uri="{FF2B5EF4-FFF2-40B4-BE49-F238E27FC236}">
                <a16:creationId xmlns:a16="http://schemas.microsoft.com/office/drawing/2014/main" id="{F876292C-B4E7-FCE3-1E74-154C919298A3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540373" y="1330039"/>
            <a:ext cx="3898598" cy="2221717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5" name="Picture Placeholder 5">
            <a:extLst>
              <a:ext uri="{FF2B5EF4-FFF2-40B4-BE49-F238E27FC236}">
                <a16:creationId xmlns:a16="http://schemas.microsoft.com/office/drawing/2014/main" id="{6F44FAD5-85C0-5126-BEBB-39AE90164067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336974" y="4295174"/>
            <a:ext cx="3898598" cy="2221717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5E15C401-2708-BE2C-313C-6E972121150A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4540373" y="4295174"/>
            <a:ext cx="3898598" cy="2221717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12668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reate-ste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background_cc">
            <a:extLst>
              <a:ext uri="{FF2B5EF4-FFF2-40B4-BE49-F238E27FC236}">
                <a16:creationId xmlns:a16="http://schemas.microsoft.com/office/drawing/2014/main" id="{A414259A-EE28-0473-21CE-0257CE7539E5}"/>
              </a:ext>
            </a:extLst>
          </p:cNvPr>
          <p:cNvSpPr/>
          <p:nvPr userDrawn="1"/>
        </p:nvSpPr>
        <p:spPr>
          <a:xfrm>
            <a:off x="-4762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FA4241-75AB-E168-9F15-606C0FA2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3375" y="427844"/>
            <a:ext cx="11515727" cy="498598"/>
          </a:xfrm>
        </p:spPr>
        <p:txBody>
          <a:bodyPr lIns="0" tIns="0" rIns="0" bIns="0">
            <a:spAutoFit/>
          </a:bodyPr>
          <a:lstStyle>
            <a:lvl1pPr algn="l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ED1E4EC-C8D3-C56F-F489-179CD2CF7B6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33375" y="2114549"/>
            <a:ext cx="11515726" cy="4448176"/>
          </a:xfrm>
          <a:prstGeom prst="roundRect">
            <a:avLst>
              <a:gd name="adj" fmla="val 0"/>
            </a:avLst>
          </a:prstGeom>
          <a:noFill/>
        </p:spPr>
        <p:txBody>
          <a:bodyPr lIns="0" tIns="0" rIns="0" bIns="0" anchor="ctr" anchorCtr="0">
            <a:normAutofit/>
          </a:bodyPr>
          <a:lstStyle>
            <a:lvl1pPr marL="342900" indent="-342900">
              <a:buFont typeface="+mj-lt"/>
              <a:buAutoNum type="arabicPeriod"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hart Placeholder 3">
            <a:extLst>
              <a:ext uri="{FF2B5EF4-FFF2-40B4-BE49-F238E27FC236}">
                <a16:creationId xmlns:a16="http://schemas.microsoft.com/office/drawing/2014/main" id="{D11CD461-B056-D4E2-C5FA-0426E6C2FFF6}"/>
              </a:ext>
            </a:extLst>
          </p:cNvPr>
          <p:cNvSpPr>
            <a:spLocks noGrp="1"/>
          </p:cNvSpPr>
          <p:nvPr>
            <p:ph type="chart" sz="quarter" idx="14" hasCustomPrompt="1"/>
          </p:nvPr>
        </p:nvSpPr>
        <p:spPr>
          <a:xfrm>
            <a:off x="333375" y="1318188"/>
            <a:ext cx="11515726" cy="387798"/>
          </a:xfrm>
        </p:spPr>
        <p:txBody>
          <a:bodyPr lIns="0" tIns="0" rIns="0" bIns="0">
            <a:spAutoFit/>
          </a:bodyPr>
          <a:lstStyle>
            <a:lvl1pPr marL="0" indent="0">
              <a:buNone/>
              <a:defRPr sz="2800" b="1">
                <a:solidFill>
                  <a:schemeClr val="bg1"/>
                </a:solidFill>
              </a:defRPr>
            </a:lvl1pPr>
          </a:lstStyle>
          <a:p>
            <a:r>
              <a:rPr lang="es-CL" dirty="0"/>
              <a:t>Place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84635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de-composi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background_cc">
            <a:extLst>
              <a:ext uri="{FF2B5EF4-FFF2-40B4-BE49-F238E27FC236}">
                <a16:creationId xmlns:a16="http://schemas.microsoft.com/office/drawing/2014/main" id="{A414259A-EE28-0473-21CE-0257CE7539E5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FA4241-75AB-E168-9F15-606C0FA2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0563" y="347332"/>
            <a:ext cx="11508537" cy="678672"/>
          </a:xfrm>
        </p:spPr>
        <p:txBody>
          <a:bodyPr lIns="0" tIns="0" rIns="0" bIns="0">
            <a:normAutofit/>
          </a:bodyPr>
          <a:lstStyle>
            <a:lvl1pPr algn="l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5">
            <a:extLst>
              <a:ext uri="{FF2B5EF4-FFF2-40B4-BE49-F238E27FC236}">
                <a16:creationId xmlns:a16="http://schemas.microsoft.com/office/drawing/2014/main" id="{BA157ECE-584D-D58C-7F05-1EEA65307A8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40563" y="2447348"/>
            <a:ext cx="7571494" cy="4072184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ED1E4EC-C8D3-C56F-F489-179CD2CF7B6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40563" y="1403404"/>
            <a:ext cx="11508537" cy="699551"/>
          </a:xfrm>
          <a:prstGeom prst="roundRect">
            <a:avLst>
              <a:gd name="adj" fmla="val 5043"/>
            </a:avLst>
          </a:prstGeom>
          <a:noFill/>
        </p:spPr>
        <p:txBody>
          <a:bodyPr lIns="0" tIns="0" rIns="0" anchor="ctr" anchorCtr="0">
            <a:sp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</a:t>
            </a:r>
          </a:p>
          <a:p>
            <a:pPr lvl="0"/>
            <a:r>
              <a:rPr lang="en-US" dirty="0"/>
              <a:t>Master text styles</a:t>
            </a:r>
          </a:p>
        </p:txBody>
      </p:sp>
      <p:sp>
        <p:nvSpPr>
          <p:cNvPr id="5" name="Callout: Down Arrow 4">
            <a:extLst>
              <a:ext uri="{FF2B5EF4-FFF2-40B4-BE49-F238E27FC236}">
                <a16:creationId xmlns:a16="http://schemas.microsoft.com/office/drawing/2014/main" id="{BAE4049F-C3AB-1C61-89BD-6C81A2CCB192}"/>
              </a:ext>
            </a:extLst>
          </p:cNvPr>
          <p:cNvSpPr/>
          <p:nvPr userDrawn="1"/>
        </p:nvSpPr>
        <p:spPr>
          <a:xfrm>
            <a:off x="9586829" y="2581720"/>
            <a:ext cx="966159" cy="957532"/>
          </a:xfrm>
          <a:prstGeom prst="downArrowCallout">
            <a:avLst>
              <a:gd name="adj1" fmla="val 25000"/>
              <a:gd name="adj2" fmla="val 25000"/>
              <a:gd name="adj3" fmla="val 22297"/>
              <a:gd name="adj4" fmla="val 64977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L" dirty="0">
                <a:solidFill>
                  <a:schemeClr val="tx1"/>
                </a:solidFill>
              </a:rPr>
              <a:t>Link</a:t>
            </a:r>
          </a:p>
          <a:p>
            <a:pPr algn="ctr"/>
            <a:r>
              <a:rPr lang="es-CL" dirty="0">
                <a:solidFill>
                  <a:schemeClr val="tx1"/>
                </a:solidFill>
              </a:rPr>
              <a:t>Online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Chart Placeholder 8">
            <a:extLst>
              <a:ext uri="{FF2B5EF4-FFF2-40B4-BE49-F238E27FC236}">
                <a16:creationId xmlns:a16="http://schemas.microsoft.com/office/drawing/2014/main" id="{85FE893F-47A3-E5F7-1212-48465408B0C7}"/>
              </a:ext>
            </a:extLst>
          </p:cNvPr>
          <p:cNvSpPr>
            <a:spLocks noGrp="1"/>
          </p:cNvSpPr>
          <p:nvPr>
            <p:ph type="chart" sz="quarter" idx="14" hasCustomPrompt="1"/>
          </p:nvPr>
        </p:nvSpPr>
        <p:spPr>
          <a:xfrm>
            <a:off x="8290719" y="3797514"/>
            <a:ext cx="3558381" cy="2597150"/>
          </a:xfr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s-CL" dirty="0"/>
              <a:t>https://example.com/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43320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flect-bo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background_cc">
            <a:extLst>
              <a:ext uri="{FF2B5EF4-FFF2-40B4-BE49-F238E27FC236}">
                <a16:creationId xmlns:a16="http://schemas.microsoft.com/office/drawing/2014/main" id="{A414259A-EE28-0473-21CE-0257CE7539E5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FA4241-75AB-E168-9F15-606C0FA2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1039" y="328282"/>
            <a:ext cx="11518062" cy="665027"/>
          </a:xfrm>
        </p:spPr>
        <p:txBody>
          <a:bodyPr lIns="0" tIns="0" rIns="0" bIns="0">
            <a:normAutofit/>
          </a:bodyPr>
          <a:lstStyle>
            <a:lvl1pPr algn="l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Chart Placeholder 3">
            <a:extLst>
              <a:ext uri="{FF2B5EF4-FFF2-40B4-BE49-F238E27FC236}">
                <a16:creationId xmlns:a16="http://schemas.microsoft.com/office/drawing/2014/main" id="{E9633AA3-1F01-FC54-9584-5A176A246101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7893693" y="1371600"/>
            <a:ext cx="3955408" cy="5158118"/>
          </a:xfrm>
          <a:prstGeom prst="roundRect">
            <a:avLst>
              <a:gd name="adj" fmla="val 4940"/>
            </a:avLst>
          </a:prstGeom>
          <a:solidFill>
            <a:schemeClr val="bg1"/>
          </a:solidFill>
        </p:spPr>
        <p:txBody>
          <a:bodyPr lIns="365760" tIns="365760" rIns="365760" bIns="365760" anchor="ctr" anchorCtr="0"/>
          <a:lstStyle>
            <a:lvl1pPr marL="0" indent="0">
              <a:buNone/>
              <a:defRPr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8205E5FA-6881-9803-B9CE-B9F6C0D425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1037" y="1371600"/>
            <a:ext cx="7231619" cy="518160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62041891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CE91179-C1CD-A08D-D9B7-A92C32FCB4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82CB0B4-6181-CC09-113A-CBA6A84A242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615770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6" r:id="rId3"/>
    <p:sldLayoutId id="2147483657" r:id="rId4"/>
    <p:sldLayoutId id="2147483658" r:id="rId5"/>
    <p:sldLayoutId id="2147483659" r:id="rId6"/>
    <p:sldLayoutId id="2147483662" r:id="rId7"/>
    <p:sldLayoutId id="2147483661" r:id="rId8"/>
    <p:sldLayoutId id="2147483663" r:id="rId9"/>
    <p:sldLayoutId id="2147483655" r:id="rId1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Segoe UI" panose="020B0502040204020203" pitchFamily="34" charset="0"/>
          <a:ea typeface="Verdana" panose="020B0604030504040204" pitchFamily="34" charset="0"/>
          <a:cs typeface="Segoe UI" panose="020B0502040204020203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Segoe UI" panose="020B0502040204020203" pitchFamily="34" charset="0"/>
          <a:ea typeface="Verdana" panose="020B0604030504040204" pitchFamily="34" charset="0"/>
          <a:cs typeface="Segoe UI" panose="020B0502040204020203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Segoe UI" panose="020B0502040204020203" pitchFamily="34" charset="0"/>
          <a:ea typeface="Verdana" panose="020B0604030504040204" pitchFamily="34" charset="0"/>
          <a:cs typeface="Segoe UI" panose="020B0502040204020203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Segoe UI" panose="020B0502040204020203" pitchFamily="34" charset="0"/>
          <a:ea typeface="Verdana" panose="020B0604030504040204" pitchFamily="34" charset="0"/>
          <a:cs typeface="Segoe UI" panose="020B0502040204020203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Segoe UI" panose="020B0502040204020203" pitchFamily="34" charset="0"/>
          <a:ea typeface="Verdana" panose="020B0604030504040204" pitchFamily="34" charset="0"/>
          <a:cs typeface="Segoe UI" panose="020B0502040204020203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Segoe UI" panose="020B0502040204020203" pitchFamily="34" charset="0"/>
          <a:ea typeface="Verdana" panose="020B0604030504040204" pitchFamily="34" charset="0"/>
          <a:cs typeface="Segoe UI" panose="020B0502040204020203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image" Target="../media/image5.png"/><Relationship Id="rId3" Type="http://schemas.openxmlformats.org/officeDocument/2006/relationships/image" Target="../media/image6.sv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7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8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9.png"/><Relationship Id="rId3" Type="http://schemas.openxmlformats.org/officeDocument/2006/relationships/image" Target="../media/image10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12.png"/><Relationship Id="rId3" Type="http://schemas.openxmlformats.org/officeDocument/2006/relationships/hyperlink" Target="https://app.protobject.com/generate?heart-on&amp;en&amp;dynamic&amp;-1" TargetMode="Externa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3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0974216A-BFA6-9732-A49C-32CF61E454ED}"/>
              </a:ext>
            </a:extLst>
          </p:cNvPr>
          <p:cNvSpPr txBox="1"/>
          <p:nvPr/>
        </p:nvSpPr>
        <p:spPr>
          <a:xfrm>
            <a:off x="765048" y="2340864"/>
            <a:ext cx="10661904" cy="38472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English</a:t>
            </a:r>
          </a:p>
          <a:p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This presentation is automatically generated. </a:t>
            </a:r>
          </a:p>
          <a:p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You can freely edit it and add any extra content you wish.</a:t>
            </a:r>
          </a:p>
          <a:p>
            <a:endParaRPr lang="en-US" sz="20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en-US" sz="2800" dirty="0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Español</a:t>
            </a:r>
          </a:p>
          <a:p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Esta </a:t>
            </a:r>
            <a:r>
              <a:rPr lang="en-US" sz="2000" dirty="0" err="1">
                <a:latin typeface="Segoe UI" panose="020B0502040204020203" pitchFamily="34" charset="0"/>
                <a:cs typeface="Segoe UI" panose="020B0502040204020203" pitchFamily="34" charset="0"/>
              </a:rPr>
              <a:t>presentación</a:t>
            </a:r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 se genera </a:t>
            </a:r>
            <a:r>
              <a:rPr lang="en-US" sz="2000" dirty="0" err="1">
                <a:latin typeface="Segoe UI" panose="020B0502040204020203" pitchFamily="34" charset="0"/>
                <a:cs typeface="Segoe UI" panose="020B0502040204020203" pitchFamily="34" charset="0"/>
              </a:rPr>
              <a:t>automáticamente</a:t>
            </a:r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. </a:t>
            </a:r>
          </a:p>
          <a:p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Puedes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modificarla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a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tu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criterio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y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añadir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cualquier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contenido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adicional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que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desees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.</a:t>
            </a:r>
          </a:p>
          <a:p>
            <a:endParaRPr lang="en-US" sz="20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en-US" sz="2800" dirty="0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Italiano</a:t>
            </a:r>
          </a:p>
          <a:p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Questa </a:t>
            </a:r>
            <a:r>
              <a:rPr lang="en-US" sz="2000" dirty="0" err="1">
                <a:latin typeface="Segoe UI" panose="020B0502040204020203" pitchFamily="34" charset="0"/>
                <a:cs typeface="Segoe UI" panose="020B0502040204020203" pitchFamily="34" charset="0"/>
              </a:rPr>
              <a:t>presentazione</a:t>
            </a:r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 è </a:t>
            </a:r>
            <a:r>
              <a:rPr lang="en-US" sz="2000" dirty="0" err="1">
                <a:latin typeface="Segoe UI" panose="020B0502040204020203" pitchFamily="34" charset="0"/>
                <a:cs typeface="Segoe UI" panose="020B0502040204020203" pitchFamily="34" charset="0"/>
              </a:rPr>
              <a:t>generata</a:t>
            </a:r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dirty="0" err="1">
                <a:latin typeface="Segoe UI" panose="020B0502040204020203" pitchFamily="34" charset="0"/>
                <a:cs typeface="Segoe UI" panose="020B0502040204020203" pitchFamily="34" charset="0"/>
              </a:rPr>
              <a:t>automaticamente</a:t>
            </a:r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. </a:t>
            </a:r>
          </a:p>
          <a:p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Puoi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modificarla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liberamente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e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aggiungere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eventuali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contenuti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extra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che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desideri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.</a:t>
            </a: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ADDBF746-CBFF-7D5E-0904-0C23A0CCAAA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65048" y="735575"/>
            <a:ext cx="1640124" cy="3697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1577834"/>
      </p:ext>
    </p:extLst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t>Turn On a Heart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t>Take your first step into the world of programming: with a single block instruction you will light up a glowing heart.</a:t>
            </a:r>
          </a:p>
        </p:txBody>
      </p:sp>
      <p:pic>
        <p:nvPicPr>
          <p:cNvPr id="4" name="Picture Placeholder 3" descr="src_01.1-turn-on-the-heart_cover.png"/>
          <p:cNvPicPr>
            <a:picLocks noGrp="1" noChangeAspect="1"/>
          </p:cNvPicPr>
          <p:nvPr>
            <p:ph type="pic" idx="11" sz="quarter"/>
          </p:nvPr>
        </p:nvPicPr>
        <p:blipFill>
          <a:blip r:embed="rId2"/>
          <a:srcRect l="647" r="647"/>
          <a:stretch>
            <a:fillRect/>
          </a:stretch>
        </p:blipFill>
        <p:spPr/>
      </p:pic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What is Programming?</a:t>
            </a:r>
          </a:p>
        </p:txBody>
      </p:sp>
      <p:pic>
        <p:nvPicPr>
          <p:cNvPr id="3" name="Picture Placeholder 2" descr="src_01.1-turn-on-the-heart_a-programming.png"/>
          <p:cNvPicPr>
            <a:picLocks noGrp="1" noChangeAspect="1"/>
          </p:cNvPicPr>
          <p:nvPr>
            <p:ph type="pic" idx="11" sz="quarter"/>
          </p:nvPr>
        </p:nvPicPr>
        <p:blipFill>
          <a:blip r:embed="rId2"/>
          <a:srcRect l="647" r="647"/>
          <a:stretch>
            <a:fillRect/>
          </a:stretch>
        </p:blipFill>
        <p:spPr/>
      </p:pic>
      <p:sp>
        <p:nvSpPr>
          <p:cNvPr id="4" name="Text Placeholder 3"/>
          <p:cNvSpPr>
            <a:spLocks noGrp="1"/>
          </p:cNvSpPr>
          <p:nvPr>
            <p:ph type="body" idx="12" sz="quarter"/>
          </p:nvPr>
        </p:nvSpPr>
        <p:spPr/>
        <p:txBody>
          <a:bodyPr/>
          <a:lstStyle/>
          <a:p>
            <a:r>
              <a:rPr sz="1400"/>
              <a:t>Programming means giving a computer a series of specific instructions to complete a task. This way, the computer knows exactly what to do by following the steps you set out.</a:t>
            </a:r>
          </a:p>
          <a:p>
            <a:r>
              <a:rPr sz="1400"/>
              <a:t>Programmers use a special language that computers can understand. We call it a </a:t>
            </a:r>
            <a:r>
              <a:rPr sz="1400" b="1"/>
              <a:t>programming language</a:t>
            </a:r>
            <a:r>
              <a:rPr sz="1400"/>
              <a:t>, and it can be based on text or on blocks.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Text vs. Blocks: Two Ways to Program</a:t>
            </a:r>
          </a:p>
        </p:txBody>
      </p:sp>
      <p:pic>
        <p:nvPicPr>
          <p:cNvPr id="3" name="Picture Placeholder 2" descr="src_01.1-turn-on-the-heart_b-text-programming.png"/>
          <p:cNvPicPr>
            <a:picLocks noGrp="1" noChangeAspect="1"/>
          </p:cNvPicPr>
          <p:nvPr>
            <p:ph type="pic" idx="11" sz="quarter"/>
          </p:nvPr>
        </p:nvPicPr>
        <p:blipFill>
          <a:blip r:embed="rId2"/>
          <a:srcRect l="647" r="647"/>
          <a:stretch>
            <a:fillRect/>
          </a:stretch>
        </p:blipFill>
        <p:spPr/>
      </p:pic>
      <p:sp>
        <p:nvSpPr>
          <p:cNvPr id="4" name="Text Placeholder 3"/>
          <p:cNvSpPr>
            <a:spLocks noGrp="1"/>
          </p:cNvSpPr>
          <p:nvPr>
            <p:ph type="body" idx="12" sz="quarter"/>
          </p:nvPr>
        </p:nvSpPr>
        <p:spPr/>
        <p:txBody>
          <a:bodyPr/>
          <a:lstStyle/>
          <a:p>
            <a:r>
              <a:rPr sz="1400"/>
              <a:t/>
            </a:r>
            <a:r>
              <a:rPr sz="1400" b="1"/>
              <a:t>Text programming</a:t>
            </a:r>
            <a:r>
              <a:rPr sz="1400"/>
              <a:t> is like writing a recipe from scratch, using languages such as Python, Java or C++. It can be hard for beginners.</a:t>
            </a:r>
          </a:p>
          <a:p>
            <a:r>
              <a:rPr sz="1400"/>
              <a:t/>
            </a:r>
            <a:r>
              <a:rPr sz="1400" b="1"/>
              <a:t>Block programming</a:t>
            </a:r>
            <a:r>
              <a:rPr sz="1400"/>
              <a:t>, on the other hand, is like building with LEGO® bricks. Each block is a ready-made piece of code you can simply drag and snap together with others, no typing needed.
This is exactly the kind of programming we use in Protobject!</a:t>
            </a:r>
          </a:p>
        </p:txBody>
      </p:sp>
      <p:pic>
        <p:nvPicPr>
          <p:cNvPr id="5" name="Picture Placeholder 4" descr="src_01.1-turn-on-the-heart_c-block-programming.png"/>
          <p:cNvPicPr>
            <a:picLocks noGrp="1" noChangeAspect="1"/>
          </p:cNvPicPr>
          <p:nvPr>
            <p:ph type="pic" idx="13" sz="quarter"/>
          </p:nvPr>
        </p:nvPicPr>
        <p:blipFill>
          <a:blip r:embed="rId3"/>
          <a:srcRect l="647" r="647"/>
          <a:stretch>
            <a:fillRect/>
          </a:stretch>
        </p:blipFill>
        <p:spPr/>
      </p:pic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One Instruction, One Effect</a:t>
            </a:r>
          </a:p>
        </p:txBody>
      </p:sp>
      <p:pic>
        <p:nvPicPr>
          <p:cNvPr id="3" name="Picture Placeholder 2" descr="src_01.1-turn-on-the-heart_d-un-istruzione.png"/>
          <p:cNvPicPr>
            <a:picLocks noGrp="1" noChangeAspect="1"/>
          </p:cNvPicPr>
          <p:nvPr>
            <p:ph type="pic" idx="11" sz="quarter"/>
          </p:nvPr>
        </p:nvPicPr>
        <p:blipFill>
          <a:blip r:embed="rId2"/>
          <a:srcRect l="647" r="647"/>
          <a:stretch>
            <a:fillRect/>
          </a:stretch>
        </p:blipFill>
        <p:spPr/>
      </p:pic>
      <p:sp>
        <p:nvSpPr>
          <p:cNvPr id="4" name="Text Placeholder 3"/>
          <p:cNvSpPr>
            <a:spLocks noGrp="1"/>
          </p:cNvSpPr>
          <p:nvPr>
            <p:ph type="body" idx="12" sz="quarter"/>
          </p:nvPr>
        </p:nvSpPr>
        <p:spPr/>
        <p:txBody>
          <a:bodyPr/>
          <a:lstStyle/>
          <a:p>
            <a:r>
              <a:rPr sz="1400"/>
              <a:t>In Protobject every block is an </a:t>
            </a:r>
            <a:r>
              <a:rPr sz="1400" b="1"/>
              <a:t>instruction</a:t>
            </a:r>
            <a:r>
              <a:rPr sz="1400"/>
              <a:t>: an order your device will carry out to the letter.</a:t>
            </a:r>
          </a:p>
          <a:p>
            <a:r>
              <a:rPr sz="1400"/>
              <a:t>Today we will use a single block. That block will tell a panel of tiny lights — an </a:t>
            </a:r>
            <a:r>
              <a:rPr sz="1400" b="1"/>
              <a:t>LED</a:t>
            </a:r>
            <a:r>
              <a:rPr sz="1400"/>
              <a:t> panel — to show a heart-shaped drawing. One single instruction, and the heart lights up: that is a program, the smallest one in the world!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Create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2" sz="quarter"/>
          </p:nvPr>
        </p:nvSpPr>
        <p:spPr/>
        <p:txBody>
          <a:bodyPr/>
          <a:lstStyle/>
          <a:p>
            <a:r>
              <a:rPr sz="1400"/>
              <a:t>Open Protobject on the computer and press Add device, then select the LEDDraw component: it is the panel where the heart will light up.</a:t>
            </a:r>
          </a:p>
          <a:p>
            <a:r>
              <a:rPr sz="1400"/>
              <a:t>Scan the QR code with your smartphone.</a:t>
            </a:r>
          </a:p>
          <a:p>
            <a:r>
              <a:rPr sz="1400"/>
              <a:t>Remember that if you do not have a smartphone to scan </a:t>
            </a:r>
            <a:r>
              <a:rPr sz="1400" b="1"/>
              <a:t>QR</a:t>
            </a:r>
            <a:r>
              <a:rPr sz="1400"/>
              <a:t> codes, you can press Open in this window to open the component on the same computer.</a:t>
            </a:r>
          </a:p>
        </p:txBody>
      </p:sp>
      <p:sp>
        <p:nvSpPr>
          <p:cNvPr id="4" name="Chart Placeholder 3"/>
          <p:cNvSpPr>
            <a:spLocks noGrp="1"/>
          </p:cNvSpPr>
          <p:nvPr>
            <p:ph type="chart" idx="14" sz="quarter"/>
          </p:nvPr>
        </p:nvSpPr>
        <p:spPr/>
        <p:txBody>
          <a:bodyPr/>
          <a:p>
            <a:r>
              <a:rPr sz="1400"/>
              <a:t>Let's light up a glowing heart with Protobject.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Code Composition</a:t>
            </a:r>
          </a:p>
        </p:txBody>
      </p:sp>
      <p:pic>
        <p:nvPicPr>
          <p:cNvPr id="3" name="Picture Placeholder 2" descr="screenshot_fa3e38bed8fdf1a403aa22ebfbf37e52.png"/>
          <p:cNvPicPr>
            <a:picLocks noGrp="1" noChangeAspect="1"/>
          </p:cNvPicPr>
          <p:nvPr>
            <p:ph type="pic" idx="11" sz="quarter"/>
          </p:nvPr>
        </p:nvPicPr>
        <p:blipFill>
          <a:blip r:embed="rId2"/>
          <a:srcRect t="2193" b="2193"/>
          <a:stretch>
            <a:fillRect/>
          </a:stretch>
        </p:blipFill>
        <p:spPr/>
      </p:pic>
      <p:sp>
        <p:nvSpPr>
          <p:cNvPr id="4" name="Text Placeholder 3"/>
          <p:cNvSpPr>
            <a:spLocks noGrp="1"/>
          </p:cNvSpPr>
          <p:nvPr>
            <p:ph type="body" idx="12" sz="quarter"/>
          </p:nvPr>
        </p:nvSpPr>
        <p:spPr/>
        <p:txBody>
          <a:bodyPr/>
          <a:lstStyle/>
          <a:p>
            <a:r>
              <a:rPr sz="1400"/>
              <a:t>Every program starts from the </a:t>
            </a:r>
            <a:r>
              <a:rPr sz="1400" b="1"/>
              <a:t>when the program starts</a:t>
            </a:r>
            <a:r>
              <a:rPr sz="1400"/>
              <a:t> block: everything you put inside it runs in order. Our program has a single instruction: the block that draws the heart. Put it inside, light up the squares in the shape of a heart, and the program is ready.</a:t>
            </a:r>
          </a:p>
          <a:p>
            <a:r>
              <a:rPr sz="1400"/>
              <a:t>Click the question marks to open the comments that explain the blocks.</a:t>
            </a:r>
          </a:p>
        </p:txBody>
      </p:sp>
      <p:sp>
        <p:nvSpPr>
          <p:cNvPr id="5" name="Chart Placeholder 4"/>
          <p:cNvSpPr>
            <a:spLocks noGrp="1"/>
          </p:cNvSpPr>
          <p:nvPr>
            <p:ph type="chart" idx="14" sz="quarter"/>
          </p:nvPr>
        </p:nvSpPr>
        <p:spPr/>
        <p:txBody>
          <a:bodyPr/>
          <a:p>
            <a:r>
              <a:rPr u="sng">
                <a:solidFill>
                  <a:srgbClr val="0000FF"/>
                </a:solidFill>
                <a:hlinkClick r:id="rId3"/>
              </a:rPr>
              <a:t>https://app.protobject.com/generate?heart-on&amp;en&amp;dynamic&amp;-1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Now start the prototype!</a:t>
            </a:r>
          </a:p>
        </p:txBody>
      </p:sp>
      <p:pic>
        <p:nvPicPr>
          <p:cNvPr id="3" name="Picture Placeholder 2" descr="src_01.1-turn-on-the-heart_e-cuore-acceso.png"/>
          <p:cNvPicPr>
            <a:picLocks noGrp="1" noChangeAspect="1"/>
          </p:cNvPicPr>
          <p:nvPr>
            <p:ph type="pic" idx="11" sz="quarter"/>
          </p:nvPr>
        </p:nvPicPr>
        <p:blipFill>
          <a:blip r:embed="rId2"/>
          <a:srcRect l="647" r="647"/>
          <a:stretch>
            <a:fillRect/>
          </a:stretch>
        </p:blipFill>
        <p:spPr/>
      </p:pic>
      <p:sp>
        <p:nvSpPr>
          <p:cNvPr id="4" name="Text Placeholder 3"/>
          <p:cNvSpPr>
            <a:spLocks noGrp="1"/>
          </p:cNvSpPr>
          <p:nvPr>
            <p:ph type="body" idx="12" sz="quarter"/>
          </p:nvPr>
        </p:nvSpPr>
        <p:spPr/>
        <p:txBody>
          <a:bodyPr/>
          <a:lstStyle/>
          <a:p>
            <a:r>
              <a:rPr sz="1400"/>
              <a:t>Press the green &lt;runbutton&gt;RUN&lt;/runbutton&gt; button and look at your device: the </a:t>
            </a:r>
            <a:r>
              <a:rPr sz="1400" b="1"/>
              <a:t>heart</a:t>
            </a:r>
            <a:r>
              <a:rPr sz="1400"/>
              <a:t> lights </a:t>
            </a:r>
            <a:r>
              <a:rPr sz="1400" b="1"/>
              <a:t>up</a:t>
            </a:r>
            <a:r>
              <a:rPr sz="1400"/>
              <a:t>!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Reflect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400"/>
              <a:t>You lit up the heart with a single instruction. What exactly did you *order* the device to do?</a:t>
            </a:r>
          </a:p>
          <a:p>
            <a:r>
              <a:rPr sz="1400"/>
              <a:t>If you wanted a heart in another colour, what would you change in the block?</a:t>
            </a:r>
          </a:p>
          <a:p>
            <a:r>
              <a:rPr sz="1400"/>
              <a:t>And to turn it off? What instruction do you think it would take?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2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FFFFFF"/>
      </a:hlink>
      <a:folHlink>
        <a:srgbClr val="FFFFFF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229</TotalTime>
  <Words>58</Words>
  <Application>Microsoft Office PowerPoint</Application>
  <PresentationFormat>Widescreen</PresentationFormat>
  <Paragraphs>11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Segoe UI</vt:lpstr>
      <vt:lpstr>Segoe UI Black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Alessio Bellino</dc:creator>
  <cp:lastModifiedBy>Alessio Bellino</cp:lastModifiedBy>
  <cp:revision>41</cp:revision>
  <dcterms:created xsi:type="dcterms:W3CDTF">2025-08-23T17:03:52Z</dcterms:created>
  <dcterms:modified xsi:type="dcterms:W3CDTF">2025-09-03T15:49:53Z</dcterms:modified>
</cp:coreProperties>
</file>