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Ora attiva il prototipo!</a:t>
            </a:r>
          </a:p>
        </p:txBody>
      </p:sp>
      <p:pic>
        <p:nvPicPr>
          <p:cNvPr id="3" name="Picture Placeholder 2" descr="g-intro4c-protobject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 tua </a:t>
            </a:r>
            <a:r>
              <a:rPr sz="1400" b="1"/>
              <a:t>lampada LED</a:t>
            </a:r>
            <a:r>
              <a:rPr sz="1400"/>
              <a:t> dovrebbe </a:t>
            </a:r>
            <a:r>
              <a:rPr sz="1400" b="1"/>
              <a:t>accendersi</a:t>
            </a:r>
            <a:r>
              <a:rPr sz="1400"/>
              <a:t>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Hai imparato ad accendere la lampada. Qual è il prossimo passo logico? Come la spegneresti?</a:t>
            </a:r>
          </a:p>
          <a:p>
            <a:r>
              <a:rPr sz="1400"/>
              <a:t>Hai provato ad aggiungere il blocco </a:t>
            </a:r>
            <a:r>
              <a:rPr sz="1400" b="1"/>
              <a:t>SPEGNI</a:t>
            </a:r>
            <a:r>
              <a:rPr sz="1400"/>
              <a:t> subito dopo il primo?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Accendi un 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Fai il tuo primo passo nel mondo della programmazione imparando la magia della programmazione a blocchi.</a:t>
            </a:r>
          </a:p>
        </p:txBody>
      </p:sp>
      <p:pic>
        <p:nvPicPr>
          <p:cNvPr id="4" name="Picture Placeholder 3" descr="01.lampara-le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01_led_lamp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Cos'è la Programmazione?</a:t>
            </a:r>
          </a:p>
        </p:txBody>
      </p:sp>
      <p:pic>
        <p:nvPicPr>
          <p:cNvPr id="3" name="Picture Placeholder 2" descr="a-programm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 programmazione consiste nel dare a un computer una serie di istruzioni specifiche per completare un'attività. In questo modo, il computer sa esattamente cosa fare seguendo i passaggi che hai stabilito.</a:t>
            </a:r>
          </a:p>
          <a:p>
            <a:r>
              <a:rPr sz="1400"/>
              <a:t>I programmatori usano un linguaggio speciale che i computer possono capire. Lo chiamiamo </a:t>
            </a:r>
            <a:r>
              <a:rPr sz="1400" b="1"/>
              <a:t>linguaggio di programmazione</a:t>
            </a:r>
            <a:r>
              <a:rPr sz="1400"/>
              <a:t>, e può essere basato su testo o su blocchi.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Testo vs. Blocchi: Due Modi per Programmare</a:t>
            </a:r>
          </a:p>
        </p:txBody>
      </p:sp>
      <p:pic>
        <p:nvPicPr>
          <p:cNvPr id="3" name="Picture Placeholder 2" descr="b-text-programm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 </a:t>
            </a:r>
            <a:r>
              <a:rPr sz="1400" b="1"/>
              <a:t>programmazione testuale</a:t>
            </a:r>
            <a:r>
              <a:rPr sz="1400"/>
              <a:t> è come scrivere una ricetta da zero, usando linguaggi come Python, Java o C++. Può essere difficile per i principianti.</a:t>
            </a:r>
          </a:p>
          <a:p>
            <a:r>
              <a:rPr sz="1400"/>
              <a:t>La </a:t>
            </a:r>
            <a:r>
              <a:rPr sz="1400" b="1"/>
              <a:t>programmazione a blocchi</a:t>
            </a:r>
            <a:r>
              <a:rPr sz="1400"/>
              <a:t>, d'altra parte, è come costruire con i mattoncini LEGO®. Ogni blocco è un pezzo di codice pre-fatto che puoi semplicemente trascinare e incastrare con altri, senza bisogno di digitare.
Questo è esattamente il tipo di programmazione che usiamo in Protobject!</a:t>
            </a:r>
          </a:p>
        </p:txBody>
      </p:sp>
      <p:pic>
        <p:nvPicPr>
          <p:cNvPr id="5" name="Picture Placeholder 4" descr="c-block-programming.png"/>
          <p:cNvPicPr>
            <a:picLocks noGrp="1" noChangeAspect="1"/>
          </p:cNvPicPr>
          <p:nvPr>
            <p:ph type="pic" idx="13" sz="quarter"/>
          </p:nvPr>
        </p:nvPicPr>
        <p:blipFill>
          <a:blip r:embed="rId3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Benvenuto in Protobject!</a:t>
            </a:r>
          </a:p>
        </p:txBody>
      </p:sp>
      <p:pic>
        <p:nvPicPr>
          <p:cNvPr id="3" name="Picture Placeholder 2" descr="d-introb-protobject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Protobject ti permette di programmare il tuo smartphone e farlo interagire con il mondo che ti circonda.</a:t>
            </a:r>
          </a:p>
          <a:p>
            <a:r>
              <a:rPr sz="1400"/>
              <a:t>Come? È semplice! Colleghi un dispositivo, costruisci il tuo codice trascinando i blocchi nell'area di lavoro e poi attivi il tuo prototipo!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Attiva il Tuo Prototipo</a:t>
            </a:r>
          </a:p>
        </p:txBody>
      </p:sp>
      <p:pic>
        <p:nvPicPr>
          <p:cNvPr id="3" name="Picture Placeholder 2" descr="e-intro2b-protobject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Quando i tuoi blocchi di codice sono pronti, puoi dare vita al tuo prototipo premendo il </a:t>
            </a:r>
            <a:r>
              <a:rPr sz="1400" b="1"/>
              <a:t>pulsante rosso</a:t>
            </a:r>
            <a:r>
              <a:rPr sz="1400"/>
              <a:t>.</a:t>
            </a:r>
          </a:p>
          <a:p>
            <a:r>
              <a:rPr sz="1400"/>
              <a:t>Siamo pronti per iniziare a sperimentare! Segui le istruzioni qui sotto e crea la tua prima invenzione.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il componente Lampada.</a:t>
            </a:r>
          </a:p>
          <a:p>
            <a:r>
              <a:rPr sz="1400"/>
              <a:t>Scansiona il codice QR con il tuo smartphone.</a:t>
            </a:r>
          </a:p>
          <a:p>
            <a:r>
              <a:rPr sz="1400"/>
              <a:t>Ricorda che se non hai uno smartphone per scansionare i codici </a:t>
            </a:r>
            <a:r>
              <a:rPr sz="1400" b="1"/>
              <a:t>QR</a:t>
            </a:r>
            <a:r>
              <a:rPr sz="1400"/>
              <a:t>, puoi premere Apri in questa finestra per aprire i componenti sullo stesso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Creiamo una lampada sul nostro smartphone e accendiamola con Protobject.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Trascina il blocco ACCENDI</a:t>
            </a:r>
          </a:p>
        </p:txBody>
      </p:sp>
      <p:pic>
        <p:nvPicPr>
          <p:cNvPr id="3" name="Picture Placeholder 2" descr="f-intro3b-protobject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Fantastico! Accendiamo la nostra lampada LED!</a:t>
            </a:r>
          </a:p>
          <a:p>
            <a:r>
              <a:rPr sz="1400"/>
              <a:t>Ogni blocco rappresenta un'</a:t>
            </a:r>
            <a:r>
              <a:rPr sz="1400" b="1"/>
              <a:t>azione</a:t>
            </a:r>
            <a:r>
              <a:rPr sz="1400"/>
              <a:t>. Inizieremo usando solo un blocco che ci permetterà di </a:t>
            </a:r>
            <a:r>
              <a:rPr sz="1400" b="1"/>
              <a:t>accendere la nostra lampada LED</a:t>
            </a:r>
            <a:r>
              <a:rPr sz="1400"/>
              <a:t>.</a:t>
            </a:r>
          </a:p>
          <a:p>
            <a:r>
              <a:rPr sz="1400"/>
              <a:t>Per farlo, </a:t>
            </a:r>
            <a:r>
              <a:rPr sz="1400" b="1"/>
              <a:t>trascina il blocco ACCENDI</a:t>
            </a:r>
            <a:r>
              <a:rPr sz="1400"/>
              <a:t> nell'area di lavoro.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